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17" r:id="rId1"/>
  </p:sldMasterIdLst>
  <p:notesMasterIdLst>
    <p:notesMasterId r:id="rId39"/>
  </p:notesMasterIdLst>
  <p:handoutMasterIdLst>
    <p:handoutMasterId r:id="rId40"/>
  </p:handoutMasterIdLst>
  <p:sldIdLst>
    <p:sldId id="564" r:id="rId2"/>
    <p:sldId id="553" r:id="rId3"/>
    <p:sldId id="566" r:id="rId4"/>
    <p:sldId id="567" r:id="rId5"/>
    <p:sldId id="586" r:id="rId6"/>
    <p:sldId id="587" r:id="rId7"/>
    <p:sldId id="588" r:id="rId8"/>
    <p:sldId id="589" r:id="rId9"/>
    <p:sldId id="590" r:id="rId10"/>
    <p:sldId id="591" r:id="rId11"/>
    <p:sldId id="592" r:id="rId12"/>
    <p:sldId id="593" r:id="rId13"/>
    <p:sldId id="595" r:id="rId14"/>
    <p:sldId id="594" r:id="rId15"/>
    <p:sldId id="596" r:id="rId16"/>
    <p:sldId id="597" r:id="rId17"/>
    <p:sldId id="598" r:id="rId18"/>
    <p:sldId id="599" r:id="rId19"/>
    <p:sldId id="600" r:id="rId20"/>
    <p:sldId id="601" r:id="rId21"/>
    <p:sldId id="602" r:id="rId22"/>
    <p:sldId id="603" r:id="rId23"/>
    <p:sldId id="605" r:id="rId24"/>
    <p:sldId id="606" r:id="rId25"/>
    <p:sldId id="607" r:id="rId26"/>
    <p:sldId id="608" r:id="rId27"/>
    <p:sldId id="609" r:id="rId28"/>
    <p:sldId id="611" r:id="rId29"/>
    <p:sldId id="612" r:id="rId30"/>
    <p:sldId id="613" r:id="rId31"/>
    <p:sldId id="614" r:id="rId32"/>
    <p:sldId id="615" r:id="rId33"/>
    <p:sldId id="616" r:id="rId34"/>
    <p:sldId id="617" r:id="rId35"/>
    <p:sldId id="618" r:id="rId36"/>
    <p:sldId id="619" r:id="rId37"/>
    <p:sldId id="563" r:id="rId38"/>
  </p:sldIdLst>
  <p:sldSz cx="24382413" cy="13716000"/>
  <p:notesSz cx="6858000" cy="9144000"/>
  <p:defaultTextStyle>
    <a:defPPr>
      <a:defRPr lang="ru-RU"/>
    </a:defPPr>
    <a:lvl1pPr marL="0" algn="l" defTabSz="182803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021" algn="l" defTabSz="182803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039" algn="l" defTabSz="182803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2057" algn="l" defTabSz="182803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6076" algn="l" defTabSz="182803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0097" algn="l" defTabSz="182803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4113" algn="l" defTabSz="182803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398134" algn="l" defTabSz="182803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2152" algn="l" defTabSz="182803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Слайды шаблона" id="{8BA1A198-D860-A649-A991-D29415064DB3}">
          <p14:sldIdLst>
            <p14:sldId id="564"/>
            <p14:sldId id="553"/>
            <p14:sldId id="566"/>
            <p14:sldId id="567"/>
            <p14:sldId id="586"/>
            <p14:sldId id="587"/>
            <p14:sldId id="588"/>
            <p14:sldId id="589"/>
            <p14:sldId id="590"/>
            <p14:sldId id="591"/>
            <p14:sldId id="592"/>
            <p14:sldId id="593"/>
            <p14:sldId id="595"/>
            <p14:sldId id="594"/>
            <p14:sldId id="596"/>
            <p14:sldId id="597"/>
            <p14:sldId id="598"/>
            <p14:sldId id="599"/>
            <p14:sldId id="600"/>
            <p14:sldId id="601"/>
            <p14:sldId id="602"/>
            <p14:sldId id="603"/>
            <p14:sldId id="605"/>
            <p14:sldId id="606"/>
            <p14:sldId id="607"/>
            <p14:sldId id="608"/>
            <p14:sldId id="609"/>
            <p14:sldId id="611"/>
            <p14:sldId id="612"/>
            <p14:sldId id="613"/>
            <p14:sldId id="614"/>
            <p14:sldId id="615"/>
            <p14:sldId id="616"/>
            <p14:sldId id="617"/>
            <p14:sldId id="618"/>
            <p14:sldId id="619"/>
            <p14:sldId id="563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MOU" lastIdx="1" clrIdx="0">
    <p:extLst>
      <p:ext uri="{19B8F6BF-5375-455C-9EA6-DF929625EA0E}">
        <p15:presenceInfo xmlns:p15="http://schemas.microsoft.com/office/powerpoint/2012/main" userId="Microsoft Office 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1A34"/>
    <a:srgbClr val="99DAFF"/>
    <a:srgbClr val="99BDFF"/>
    <a:srgbClr val="F91155"/>
    <a:srgbClr val="FADC00"/>
    <a:srgbClr val="A3BFFC"/>
    <a:srgbClr val="005BFF"/>
    <a:srgbClr val="0038DE"/>
    <a:srgbClr val="ED7D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215"/>
    <p:restoredTop sz="94643"/>
  </p:normalViewPr>
  <p:slideViewPr>
    <p:cSldViewPr snapToGrid="0" snapToObjects="1" showGuides="1">
      <p:cViewPr varScale="1">
        <p:scale>
          <a:sx n="60" d="100"/>
          <a:sy n="60" d="100"/>
        </p:scale>
        <p:origin x="1920" y="20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napToObjects="1">
      <p:cViewPr varScale="1">
        <p:scale>
          <a:sx n="172" d="100"/>
          <a:sy n="172" d="100"/>
        </p:scale>
        <p:origin x="6552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handoutMaster" Target="handoutMasters/handout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96B2D207-607D-3F45-AE22-266B3FC26D0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7D8D60-6706-1142-803B-9DCFF825FB7D}" type="datetimeFigureOut">
              <a:rPr lang="ru-RU" smtClean="0"/>
              <a:t>28.06.2020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D9185744-2A69-164E-943D-1EC10560112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ACCD012-B1F6-114F-B3EF-B2437C0B0A4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99814E-01A1-604C-AF02-454C470B426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1219871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3CD56FB6-65F2-3649-84D3-26727DF64DA2}" type="datetimeFigureOut">
              <a:rPr lang="ru-RU" smtClean="0"/>
              <a:pPr/>
              <a:t>28.06.2020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C3E5D75E-72D6-CD44-994A-C15A26A8438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36539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828437" rtl="0" eaLnBrk="1" latinLnBrk="0" hangingPunct="1">
      <a:defRPr sz="2399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914219" algn="l" defTabSz="1828437" rtl="0" eaLnBrk="1" latinLnBrk="0" hangingPunct="1">
      <a:defRPr sz="2399" kern="1200">
        <a:solidFill>
          <a:schemeClr val="tx1"/>
        </a:solidFill>
        <a:latin typeface="+mn-lt"/>
        <a:ea typeface="+mn-ea"/>
        <a:cs typeface="+mn-cs"/>
      </a:defRPr>
    </a:lvl2pPr>
    <a:lvl3pPr marL="1828437" algn="l" defTabSz="1828437" rtl="0" eaLnBrk="1" latinLnBrk="0" hangingPunct="1">
      <a:defRPr sz="2399" kern="1200">
        <a:solidFill>
          <a:schemeClr val="tx1"/>
        </a:solidFill>
        <a:latin typeface="+mn-lt"/>
        <a:ea typeface="+mn-ea"/>
        <a:cs typeface="+mn-cs"/>
      </a:defRPr>
    </a:lvl3pPr>
    <a:lvl4pPr marL="2742656" algn="l" defTabSz="1828437" rtl="0" eaLnBrk="1" latinLnBrk="0" hangingPunct="1">
      <a:defRPr sz="2399" kern="1200">
        <a:solidFill>
          <a:schemeClr val="tx1"/>
        </a:solidFill>
        <a:latin typeface="+mn-lt"/>
        <a:ea typeface="+mn-ea"/>
        <a:cs typeface="+mn-cs"/>
      </a:defRPr>
    </a:lvl4pPr>
    <a:lvl5pPr marL="3656875" algn="l" defTabSz="1828437" rtl="0" eaLnBrk="1" latinLnBrk="0" hangingPunct="1">
      <a:defRPr sz="2399" kern="1200">
        <a:solidFill>
          <a:schemeClr val="tx1"/>
        </a:solidFill>
        <a:latin typeface="+mn-lt"/>
        <a:ea typeface="+mn-ea"/>
        <a:cs typeface="+mn-cs"/>
      </a:defRPr>
    </a:lvl5pPr>
    <a:lvl6pPr marL="4571094" algn="l" defTabSz="1828437" rtl="0" eaLnBrk="1" latinLnBrk="0" hangingPunct="1">
      <a:defRPr sz="2399" kern="1200">
        <a:solidFill>
          <a:schemeClr val="tx1"/>
        </a:solidFill>
        <a:latin typeface="+mn-lt"/>
        <a:ea typeface="+mn-ea"/>
        <a:cs typeface="+mn-cs"/>
      </a:defRPr>
    </a:lvl6pPr>
    <a:lvl7pPr marL="5485312" algn="l" defTabSz="1828437" rtl="0" eaLnBrk="1" latinLnBrk="0" hangingPunct="1">
      <a:defRPr sz="2399" kern="1200">
        <a:solidFill>
          <a:schemeClr val="tx1"/>
        </a:solidFill>
        <a:latin typeface="+mn-lt"/>
        <a:ea typeface="+mn-ea"/>
        <a:cs typeface="+mn-cs"/>
      </a:defRPr>
    </a:lvl7pPr>
    <a:lvl8pPr marL="6399531" algn="l" defTabSz="1828437" rtl="0" eaLnBrk="1" latinLnBrk="0" hangingPunct="1">
      <a:defRPr sz="2399" kern="1200">
        <a:solidFill>
          <a:schemeClr val="tx1"/>
        </a:solidFill>
        <a:latin typeface="+mn-lt"/>
        <a:ea typeface="+mn-ea"/>
        <a:cs typeface="+mn-cs"/>
      </a:defRPr>
    </a:lvl8pPr>
    <a:lvl9pPr marL="7313750" algn="l" defTabSz="1828437" rtl="0" eaLnBrk="1" latinLnBrk="0" hangingPunct="1">
      <a:defRPr sz="2399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Слайд-заставка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772486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+3 текс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6275" y="450645"/>
            <a:ext cx="21669394" cy="2196000"/>
          </a:xfrm>
          <a:prstGeom prst="rect">
            <a:avLst/>
          </a:prstGeom>
        </p:spPr>
        <p:txBody>
          <a:bodyPr tIns="360000" rIns="0" bIns="0">
            <a:noAutofit/>
          </a:bodyPr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46278" y="12833592"/>
            <a:ext cx="18073031" cy="450634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1202650" y="12841426"/>
            <a:ext cx="1815639" cy="442800"/>
          </a:xfrm>
        </p:spPr>
        <p:txBody>
          <a:bodyPr/>
          <a:lstStyle/>
          <a:p>
            <a:fld id="{479D26DF-754D-9F43-9AED-8751096E4570}" type="slidenum">
              <a:rPr lang="ru-RU" smtClean="0"/>
              <a:t>‹#›</a:t>
            </a:fld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658673A-ADDA-E243-A15F-B00249F4174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346273" y="3542400"/>
            <a:ext cx="6328679" cy="8856000"/>
          </a:xfrm>
          <a:noFill/>
        </p:spPr>
        <p:txBody>
          <a:bodyPr anchor="t"/>
          <a:lstStyle/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1703158F-A5BF-504A-AF00-6BDDB828D4C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031138" y="3542400"/>
            <a:ext cx="6328679" cy="8856000"/>
          </a:xfrm>
          <a:noFill/>
        </p:spPr>
        <p:txBody>
          <a:bodyPr anchor="t"/>
          <a:lstStyle/>
          <a:p>
            <a:r>
              <a:rPr lang="ru-RU" dirty="0"/>
              <a:t>Образец текста
</a:t>
            </a:r>
          </a:p>
        </p:txBody>
      </p:sp>
      <p:sp>
        <p:nvSpPr>
          <p:cNvPr id="10" name="Текст 9">
            <a:extLst>
              <a:ext uri="{FF2B5EF4-FFF2-40B4-BE49-F238E27FC236}">
                <a16:creationId xmlns:a16="http://schemas.microsoft.com/office/drawing/2014/main" id="{FA6F0FBE-32CA-684C-8B74-952DE248886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6712898" y="3542400"/>
            <a:ext cx="6328679" cy="8856000"/>
          </a:xfrm>
          <a:noFill/>
        </p:spPr>
        <p:txBody>
          <a:bodyPr anchor="t"/>
          <a:lstStyle/>
          <a:p>
            <a:r>
              <a:rPr lang="ru-RU" dirty="0"/>
              <a:t>Образец текста
</a:t>
            </a:r>
          </a:p>
        </p:txBody>
      </p:sp>
    </p:spTree>
    <p:extLst>
      <p:ext uri="{BB962C8B-B14F-4D97-AF65-F5344CB8AC3E}">
        <p14:creationId xmlns:p14="http://schemas.microsoft.com/office/powerpoint/2010/main" val="27130698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, фотофон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Рисунок 7">
            <a:extLst>
              <a:ext uri="{FF2B5EF4-FFF2-40B4-BE49-F238E27FC236}">
                <a16:creationId xmlns:a16="http://schemas.microsoft.com/office/drawing/2014/main" id="{57234B99-BF2E-8E4D-838D-9846D6A0A88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" y="2"/>
            <a:ext cx="8126727" cy="13716000"/>
          </a:xfrm>
          <a:solidFill>
            <a:srgbClr val="001A34"/>
          </a:solidFill>
        </p:spPr>
        <p:txBody>
          <a:bodyPr anchor="ctr"/>
          <a:lstStyle>
            <a:lvl1pPr algn="ctr">
              <a:defRPr sz="3200"/>
            </a:lvl1pPr>
          </a:lstStyle>
          <a:p>
            <a:r>
              <a:rPr lang="ru-RU" dirty="0"/>
              <a:t>Вставка рисунка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126725" cy="12193237"/>
          </a:xfrm>
          <a:prstGeom prst="rect">
            <a:avLst/>
          </a:prstGeom>
          <a:gradFill>
            <a:gsLst>
              <a:gs pos="0">
                <a:srgbClr val="001A34"/>
              </a:gs>
              <a:gs pos="34000">
                <a:srgbClr val="001A34">
                  <a:alpha val="27000"/>
                </a:srgbClr>
              </a:gs>
              <a:gs pos="100000">
                <a:srgbClr val="001A34">
                  <a:alpha val="0"/>
                </a:srgbClr>
              </a:gs>
            </a:gsLst>
            <a:lin ang="5400000" scaled="1"/>
          </a:gradFill>
        </p:spPr>
        <p:txBody>
          <a:bodyPr lIns="1350000" tIns="810000" rIns="288000" bIns="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028706" y="12833592"/>
            <a:ext cx="10390600" cy="450634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1202650" y="12841426"/>
            <a:ext cx="1815639" cy="442800"/>
          </a:xfrm>
        </p:spPr>
        <p:txBody>
          <a:bodyPr/>
          <a:lstStyle/>
          <a:p>
            <a:fld id="{479D26DF-754D-9F43-9AED-8751096E4570}" type="slidenum">
              <a:rPr lang="ru-RU" smtClean="0"/>
              <a:t>‹#›</a:t>
            </a:fld>
            <a:endParaRPr lang="ru-RU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EB0253D-058F-A648-881F-1A279CD1EA57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9028704" y="3542400"/>
            <a:ext cx="13987347" cy="8856000"/>
          </a:xfrm>
        </p:spPr>
        <p:txBody>
          <a:bodyPr anchor="t"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16093184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, фон и 2 разных текс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F5529951-B20F-924D-91A3-07BF37C91C23}"/>
              </a:ext>
            </a:extLst>
          </p:cNvPr>
          <p:cNvSpPr/>
          <p:nvPr userDrawn="1"/>
        </p:nvSpPr>
        <p:spPr>
          <a:xfrm>
            <a:off x="2" y="0"/>
            <a:ext cx="8126725" cy="13716000"/>
          </a:xfrm>
          <a:prstGeom prst="rect">
            <a:avLst/>
          </a:prstGeom>
          <a:solidFill>
            <a:srgbClr val="001A34"/>
          </a:solidFill>
          <a:ln w="25400" cap="rnd">
            <a:solidFill>
              <a:srgbClr val="001A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5063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" y="5"/>
            <a:ext cx="8126725" cy="4425946"/>
          </a:xfrm>
          <a:prstGeom prst="rect">
            <a:avLst/>
          </a:prstGeom>
          <a:noFill/>
        </p:spPr>
        <p:txBody>
          <a:bodyPr lIns="1350000" tIns="810000" rIns="288000" bIns="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091EC56E-9E15-F547-A8E0-5A0BA967F2E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350963" y="7091363"/>
            <a:ext cx="6351587" cy="44148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028706" y="12834000"/>
            <a:ext cx="10390600" cy="450634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1202650" y="12841426"/>
            <a:ext cx="1815639" cy="442800"/>
          </a:xfrm>
        </p:spPr>
        <p:txBody>
          <a:bodyPr/>
          <a:lstStyle/>
          <a:p>
            <a:fld id="{479D26DF-754D-9F43-9AED-8751096E4570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EB0253D-058F-A648-881F-1A279CD1EA57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9028704" y="3542400"/>
            <a:ext cx="13987347" cy="8856000"/>
          </a:xfrm>
        </p:spPr>
        <p:txBody>
          <a:bodyPr anchor="t"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10" name="Рисунок 5">
            <a:extLst>
              <a:ext uri="{FF2B5EF4-FFF2-40B4-BE49-F238E27FC236}">
                <a16:creationId xmlns:a16="http://schemas.microsoft.com/office/drawing/2014/main" id="{5E60632A-722D-F140-97D5-525ECD2ED43F}"/>
              </a:ext>
            </a:extLst>
          </p:cNvPr>
          <p:cNvSpPr>
            <a:spLocks noGrp="1" noChangeAspect="1"/>
          </p:cNvSpPr>
          <p:nvPr>
            <p:ph type="pic" sz="quarter" idx="19"/>
          </p:nvPr>
        </p:nvSpPr>
        <p:spPr>
          <a:xfrm>
            <a:off x="1366030" y="4874400"/>
            <a:ext cx="2317143" cy="1771200"/>
          </a:xfrm>
        </p:spPr>
        <p:txBody>
          <a:bodyPr/>
          <a:lstStyle>
            <a:lvl1pPr algn="ctr">
              <a:defRPr sz="3200"/>
            </a:lvl1pPr>
          </a:lstStyle>
          <a:p>
            <a:r>
              <a:rPr lang="ru-RU" dirty="0"/>
              <a:t>Вставка рисунка</a:t>
            </a:r>
          </a:p>
        </p:txBody>
      </p:sp>
    </p:spTree>
    <p:extLst>
      <p:ext uri="{BB962C8B-B14F-4D97-AF65-F5344CB8AC3E}">
        <p14:creationId xmlns:p14="http://schemas.microsoft.com/office/powerpoint/2010/main" val="42558265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3 ик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6275" y="450645"/>
            <a:ext cx="21669394" cy="2196000"/>
          </a:xfrm>
          <a:prstGeom prst="rect">
            <a:avLst/>
          </a:prstGeom>
        </p:spPr>
        <p:txBody>
          <a:bodyPr tIns="360000" rIns="0" bIns="0">
            <a:noAutofit/>
          </a:bodyPr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46278" y="12833592"/>
            <a:ext cx="18073031" cy="450634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1202650" y="12841426"/>
            <a:ext cx="1815639" cy="442800"/>
          </a:xfrm>
        </p:spPr>
        <p:txBody>
          <a:bodyPr/>
          <a:lstStyle/>
          <a:p>
            <a:fld id="{479D26DF-754D-9F43-9AED-8751096E4570}" type="slidenum">
              <a:rPr lang="ru-RU" smtClean="0"/>
              <a:t>‹#›</a:t>
            </a:fld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658673A-ADDA-E243-A15F-B00249F4174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46361" y="7092000"/>
            <a:ext cx="6326233" cy="3529963"/>
          </a:xfrm>
          <a:noFill/>
        </p:spPr>
        <p:txBody>
          <a:bodyPr anchor="t"/>
          <a:lstStyle>
            <a:lvl1pPr algn="l">
              <a:defRPr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1703158F-A5BF-504A-AF00-6BDDB828D4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69682" y="7092000"/>
            <a:ext cx="6326037" cy="3529963"/>
          </a:xfrm>
          <a:noFill/>
        </p:spPr>
        <p:txBody>
          <a:bodyPr anchor="t"/>
          <a:lstStyle>
            <a:lvl1pPr algn="l">
              <a:defRPr/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0" name="Текст 9">
            <a:extLst>
              <a:ext uri="{FF2B5EF4-FFF2-40B4-BE49-F238E27FC236}">
                <a16:creationId xmlns:a16="http://schemas.microsoft.com/office/drawing/2014/main" id="{FA6F0FBE-32CA-684C-8B74-952DE248886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6697683" y="7092000"/>
            <a:ext cx="6317986" cy="3529963"/>
          </a:xfrm>
          <a:noFill/>
        </p:spPr>
        <p:txBody>
          <a:bodyPr anchor="t"/>
          <a:lstStyle>
            <a:lvl1pPr algn="l">
              <a:defRPr/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3" name="Рисунок 5">
            <a:extLst>
              <a:ext uri="{FF2B5EF4-FFF2-40B4-BE49-F238E27FC236}">
                <a16:creationId xmlns:a16="http://schemas.microsoft.com/office/drawing/2014/main" id="{3D60523E-FB91-1F41-989E-47B267D7DFB9}"/>
              </a:ext>
            </a:extLst>
          </p:cNvPr>
          <p:cNvSpPr>
            <a:spLocks noGrp="1" noChangeAspect="1"/>
          </p:cNvSpPr>
          <p:nvPr>
            <p:ph type="pic" sz="quarter" idx="19"/>
          </p:nvPr>
        </p:nvSpPr>
        <p:spPr>
          <a:xfrm>
            <a:off x="2246839" y="4874400"/>
            <a:ext cx="2317143" cy="1771200"/>
          </a:xfrm>
        </p:spPr>
        <p:txBody>
          <a:bodyPr/>
          <a:lstStyle>
            <a:lvl1pPr algn="ctr">
              <a:defRPr sz="3200"/>
            </a:lvl1pPr>
          </a:lstStyle>
          <a:p>
            <a:r>
              <a:rPr lang="ru-RU" dirty="0"/>
              <a:t>Вставка рисунка</a:t>
            </a:r>
          </a:p>
        </p:txBody>
      </p:sp>
      <p:sp>
        <p:nvSpPr>
          <p:cNvPr id="15" name="Рисунок 5">
            <a:extLst>
              <a:ext uri="{FF2B5EF4-FFF2-40B4-BE49-F238E27FC236}">
                <a16:creationId xmlns:a16="http://schemas.microsoft.com/office/drawing/2014/main" id="{0206DE54-DF1E-B74E-86C8-98450A4D92FD}"/>
              </a:ext>
            </a:extLst>
          </p:cNvPr>
          <p:cNvSpPr>
            <a:spLocks noGrp="1" noChangeAspect="1"/>
          </p:cNvSpPr>
          <p:nvPr>
            <p:ph type="pic" sz="quarter" idx="20"/>
          </p:nvPr>
        </p:nvSpPr>
        <p:spPr>
          <a:xfrm>
            <a:off x="9469681" y="4874400"/>
            <a:ext cx="2317143" cy="1771200"/>
          </a:xfrm>
        </p:spPr>
        <p:txBody>
          <a:bodyPr/>
          <a:lstStyle>
            <a:lvl1pPr algn="ctr">
              <a:defRPr sz="3200"/>
            </a:lvl1pPr>
          </a:lstStyle>
          <a:p>
            <a:r>
              <a:rPr lang="ru-RU" dirty="0"/>
              <a:t>Вставка рисунка</a:t>
            </a:r>
          </a:p>
        </p:txBody>
      </p:sp>
      <p:sp>
        <p:nvSpPr>
          <p:cNvPr id="16" name="Рисунок 5">
            <a:extLst>
              <a:ext uri="{FF2B5EF4-FFF2-40B4-BE49-F238E27FC236}">
                <a16:creationId xmlns:a16="http://schemas.microsoft.com/office/drawing/2014/main" id="{1DE8265D-E987-ED40-8435-0E438B5A8B62}"/>
              </a:ext>
            </a:extLst>
          </p:cNvPr>
          <p:cNvSpPr>
            <a:spLocks noGrp="1" noChangeAspect="1"/>
          </p:cNvSpPr>
          <p:nvPr>
            <p:ph type="pic" sz="quarter" idx="21"/>
          </p:nvPr>
        </p:nvSpPr>
        <p:spPr>
          <a:xfrm>
            <a:off x="16697684" y="4874400"/>
            <a:ext cx="2317143" cy="1771200"/>
          </a:xfrm>
        </p:spPr>
        <p:txBody>
          <a:bodyPr/>
          <a:lstStyle>
            <a:lvl1pPr algn="ctr">
              <a:defRPr sz="3200"/>
            </a:lvl1pPr>
          </a:lstStyle>
          <a:p>
            <a:r>
              <a:rPr lang="ru-RU" dirty="0"/>
              <a:t>Вставка рисунка</a:t>
            </a:r>
          </a:p>
        </p:txBody>
      </p:sp>
    </p:spTree>
    <p:extLst>
      <p:ext uri="{BB962C8B-B14F-4D97-AF65-F5344CB8AC3E}">
        <p14:creationId xmlns:p14="http://schemas.microsoft.com/office/powerpoint/2010/main" val="350800438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4 ик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6275" y="450645"/>
            <a:ext cx="21669394" cy="2196000"/>
          </a:xfrm>
          <a:prstGeom prst="rect">
            <a:avLst/>
          </a:prstGeom>
        </p:spPr>
        <p:txBody>
          <a:bodyPr tIns="360000" rIns="0" bIns="0">
            <a:no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46278" y="12833592"/>
            <a:ext cx="18073031" cy="450634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1202650" y="12841426"/>
            <a:ext cx="1815639" cy="442800"/>
          </a:xfrm>
        </p:spPr>
        <p:txBody>
          <a:bodyPr/>
          <a:lstStyle/>
          <a:p>
            <a:fld id="{479D26DF-754D-9F43-9AED-8751096E4570}" type="slidenum">
              <a:rPr lang="ru-RU" smtClean="0"/>
              <a:t>‹#›</a:t>
            </a:fld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658673A-ADDA-E243-A15F-B00249F4174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346277" y="7092000"/>
            <a:ext cx="4520567" cy="3529963"/>
          </a:xfrm>
          <a:noFill/>
        </p:spPr>
        <p:txBody>
          <a:bodyPr anchor="t"/>
          <a:lstStyle>
            <a:lvl1pPr algn="l">
              <a:defRPr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1703158F-A5BF-504A-AF00-6BDDB828D4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186614" y="7092000"/>
            <a:ext cx="4552950" cy="3529963"/>
          </a:xfrm>
          <a:noFill/>
        </p:spPr>
        <p:txBody>
          <a:bodyPr anchor="t"/>
          <a:lstStyle>
            <a:lvl1pPr algn="l">
              <a:defRPr/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0" name="Текст 9">
            <a:extLst>
              <a:ext uri="{FF2B5EF4-FFF2-40B4-BE49-F238E27FC236}">
                <a16:creationId xmlns:a16="http://schemas.microsoft.com/office/drawing/2014/main" id="{FA6F0FBE-32CA-684C-8B74-952DE248886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8972789" y="7092000"/>
            <a:ext cx="4063347" cy="3529963"/>
          </a:xfrm>
          <a:noFill/>
        </p:spPr>
        <p:txBody>
          <a:bodyPr anchor="t"/>
          <a:lstStyle>
            <a:lvl1pPr algn="l">
              <a:defRPr/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3" name="Рисунок 5">
            <a:extLst>
              <a:ext uri="{FF2B5EF4-FFF2-40B4-BE49-F238E27FC236}">
                <a16:creationId xmlns:a16="http://schemas.microsoft.com/office/drawing/2014/main" id="{3D60523E-FB91-1F41-989E-47B267D7DFB9}"/>
              </a:ext>
            </a:extLst>
          </p:cNvPr>
          <p:cNvSpPr>
            <a:spLocks noGrp="1" noChangeAspect="1"/>
          </p:cNvSpPr>
          <p:nvPr>
            <p:ph type="pic" sz="quarter" idx="19"/>
          </p:nvPr>
        </p:nvSpPr>
        <p:spPr>
          <a:xfrm>
            <a:off x="1346272" y="4874400"/>
            <a:ext cx="2317143" cy="1771200"/>
          </a:xfrm>
        </p:spPr>
        <p:txBody>
          <a:bodyPr/>
          <a:lstStyle>
            <a:lvl1pPr algn="ctr">
              <a:defRPr sz="3200"/>
            </a:lvl1pPr>
          </a:lstStyle>
          <a:p>
            <a:r>
              <a:rPr lang="ru-RU" dirty="0"/>
              <a:t>Вставка рисунка</a:t>
            </a:r>
          </a:p>
        </p:txBody>
      </p:sp>
      <p:sp>
        <p:nvSpPr>
          <p:cNvPr id="15" name="Рисунок 5">
            <a:extLst>
              <a:ext uri="{FF2B5EF4-FFF2-40B4-BE49-F238E27FC236}">
                <a16:creationId xmlns:a16="http://schemas.microsoft.com/office/drawing/2014/main" id="{0206DE54-DF1E-B74E-86C8-98450A4D92FD}"/>
              </a:ext>
            </a:extLst>
          </p:cNvPr>
          <p:cNvSpPr>
            <a:spLocks noGrp="1" noChangeAspect="1"/>
          </p:cNvSpPr>
          <p:nvPr>
            <p:ph type="pic" sz="quarter" idx="20"/>
          </p:nvPr>
        </p:nvSpPr>
        <p:spPr>
          <a:xfrm>
            <a:off x="7242525" y="4874400"/>
            <a:ext cx="2317143" cy="1771200"/>
          </a:xfrm>
        </p:spPr>
        <p:txBody>
          <a:bodyPr/>
          <a:lstStyle>
            <a:lvl1pPr algn="ctr">
              <a:defRPr sz="3200"/>
            </a:lvl1pPr>
          </a:lstStyle>
          <a:p>
            <a:r>
              <a:rPr lang="ru-RU" dirty="0"/>
              <a:t>Вставка рисунка</a:t>
            </a:r>
          </a:p>
        </p:txBody>
      </p:sp>
      <p:sp>
        <p:nvSpPr>
          <p:cNvPr id="16" name="Рисунок 5">
            <a:extLst>
              <a:ext uri="{FF2B5EF4-FFF2-40B4-BE49-F238E27FC236}">
                <a16:creationId xmlns:a16="http://schemas.microsoft.com/office/drawing/2014/main" id="{1DE8265D-E987-ED40-8435-0E438B5A8B62}"/>
              </a:ext>
            </a:extLst>
          </p:cNvPr>
          <p:cNvSpPr>
            <a:spLocks noGrp="1" noChangeAspect="1"/>
          </p:cNvSpPr>
          <p:nvPr>
            <p:ph type="pic" sz="quarter" idx="21"/>
          </p:nvPr>
        </p:nvSpPr>
        <p:spPr>
          <a:xfrm>
            <a:off x="18972786" y="4874400"/>
            <a:ext cx="2317143" cy="1771200"/>
          </a:xfrm>
        </p:spPr>
        <p:txBody>
          <a:bodyPr/>
          <a:lstStyle>
            <a:lvl1pPr algn="ctr">
              <a:defRPr sz="3200"/>
            </a:lvl1pPr>
          </a:lstStyle>
          <a:p>
            <a:r>
              <a:rPr lang="ru-RU" dirty="0"/>
              <a:t>Вставка рисунка</a:t>
            </a:r>
          </a:p>
        </p:txBody>
      </p:sp>
      <p:sp>
        <p:nvSpPr>
          <p:cNvPr id="11" name="Рисунок 5">
            <a:extLst>
              <a:ext uri="{FF2B5EF4-FFF2-40B4-BE49-F238E27FC236}">
                <a16:creationId xmlns:a16="http://schemas.microsoft.com/office/drawing/2014/main" id="{E4B3EA87-6CD3-3D43-B688-58E3609A9132}"/>
              </a:ext>
            </a:extLst>
          </p:cNvPr>
          <p:cNvSpPr>
            <a:spLocks noGrp="1" noChangeAspect="1"/>
          </p:cNvSpPr>
          <p:nvPr>
            <p:ph type="pic" sz="quarter" idx="22"/>
          </p:nvPr>
        </p:nvSpPr>
        <p:spPr>
          <a:xfrm>
            <a:off x="13105733" y="4874400"/>
            <a:ext cx="2317143" cy="1771200"/>
          </a:xfrm>
        </p:spPr>
        <p:txBody>
          <a:bodyPr/>
          <a:lstStyle>
            <a:lvl1pPr algn="ctr">
              <a:defRPr sz="3200"/>
            </a:lvl1pPr>
          </a:lstStyle>
          <a:p>
            <a:r>
              <a:rPr lang="ru-RU" dirty="0"/>
              <a:t>Вставка рисунка</a:t>
            </a:r>
          </a:p>
        </p:txBody>
      </p:sp>
      <p:sp>
        <p:nvSpPr>
          <p:cNvPr id="12" name="Текст 7">
            <a:extLst>
              <a:ext uri="{FF2B5EF4-FFF2-40B4-BE49-F238E27FC236}">
                <a16:creationId xmlns:a16="http://schemas.microsoft.com/office/drawing/2014/main" id="{754909FF-3555-D944-93AE-CF575F47B55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3081937" y="7092000"/>
            <a:ext cx="4523311" cy="3529963"/>
          </a:xfrm>
          <a:noFill/>
        </p:spPr>
        <p:txBody>
          <a:bodyPr anchor="t"/>
          <a:lstStyle>
            <a:lvl1pPr algn="l">
              <a:defRPr/>
            </a:lvl1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27625269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Важная цифра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414103" y="7526822"/>
            <a:ext cx="13558683" cy="4422291"/>
          </a:xfrm>
          <a:prstGeom prst="rect">
            <a:avLst/>
          </a:prstGeom>
        </p:spPr>
        <p:txBody>
          <a:bodyPr tIns="0" bIns="0" anchor="t">
            <a:noAutofit/>
          </a:bodyPr>
          <a:lstStyle>
            <a:lvl1pPr algn="l">
              <a:defRPr sz="8800" b="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текста</a:t>
            </a:r>
            <a:endParaRPr lang="en-US" dirty="0"/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B23A2181-F6CD-9044-8DC2-340F55028F9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433887" y="3542401"/>
            <a:ext cx="13554217" cy="3537850"/>
          </a:xfrm>
        </p:spPr>
        <p:txBody>
          <a:bodyPr tIns="0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30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ru-RU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34379476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важных цифры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Текст 7">
            <a:extLst>
              <a:ext uri="{FF2B5EF4-FFF2-40B4-BE49-F238E27FC236}">
                <a16:creationId xmlns:a16="http://schemas.microsoft.com/office/drawing/2014/main" id="{B23A2181-F6CD-9044-8DC2-340F55028F9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54690" y="3542400"/>
            <a:ext cx="8144292" cy="3528000"/>
          </a:xfrm>
        </p:spPr>
        <p:txBody>
          <a:bodyPr tIns="0" anchor="b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6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ru-RU" dirty="0"/>
              <a:t>000</a:t>
            </a:r>
          </a:p>
        </p:txBody>
      </p:sp>
      <p:sp>
        <p:nvSpPr>
          <p:cNvPr id="13" name="Текст 7">
            <a:extLst>
              <a:ext uri="{FF2B5EF4-FFF2-40B4-BE49-F238E27FC236}">
                <a16:creationId xmlns:a16="http://schemas.microsoft.com/office/drawing/2014/main" id="{E8DE2DCB-47EF-8A4F-9D3A-0DD7B2C8D72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3559498" y="3542400"/>
            <a:ext cx="8144292" cy="3528000"/>
          </a:xfrm>
        </p:spPr>
        <p:txBody>
          <a:bodyPr tIns="0" anchor="b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6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ru-RU" dirty="0"/>
              <a:t>000</a:t>
            </a:r>
          </a:p>
        </p:txBody>
      </p:sp>
      <p:sp>
        <p:nvSpPr>
          <p:cNvPr id="15" name="Текст 3">
            <a:extLst>
              <a:ext uri="{FF2B5EF4-FFF2-40B4-BE49-F238E27FC236}">
                <a16:creationId xmlns:a16="http://schemas.microsoft.com/office/drawing/2014/main" id="{589C69C2-BAB0-5C46-A92F-284A5A7A661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5871" y="7080250"/>
            <a:ext cx="8133111" cy="4433594"/>
          </a:xfrm>
          <a:noFill/>
        </p:spPr>
        <p:txBody>
          <a:bodyPr tIns="162000" anchor="t"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6" name="Текст 3">
            <a:extLst>
              <a:ext uri="{FF2B5EF4-FFF2-40B4-BE49-F238E27FC236}">
                <a16:creationId xmlns:a16="http://schemas.microsoft.com/office/drawing/2014/main" id="{943CC6C4-FBE2-1449-8BC4-BAEF0C01C3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3550826" y="7080250"/>
            <a:ext cx="8133111" cy="4433594"/>
          </a:xfrm>
          <a:noFill/>
        </p:spPr>
        <p:txBody>
          <a:bodyPr tIns="162000" anchor="t"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95475883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, текст и фото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Рисунок 6">
            <a:extLst>
              <a:ext uri="{FF2B5EF4-FFF2-40B4-BE49-F238E27FC236}">
                <a16:creationId xmlns:a16="http://schemas.microsoft.com/office/drawing/2014/main" id="{9A9AD5E6-64FE-4D4C-AFA6-7FBA56CCE2A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028704" y="2"/>
            <a:ext cx="15353709" cy="13716000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ru-RU" dirty="0"/>
              <a:t>Вставка рисунка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6400" y="450643"/>
            <a:ext cx="6780446" cy="3096000"/>
          </a:xfrm>
          <a:prstGeom prst="rect">
            <a:avLst/>
          </a:prstGeom>
        </p:spPr>
        <p:txBody>
          <a:bodyPr tIns="360000" rIns="0" bIns="0">
            <a:noAutofit/>
          </a:bodyPr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46275" y="12834000"/>
            <a:ext cx="6780446" cy="450634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8" name="Объект 8">
            <a:extLst>
              <a:ext uri="{FF2B5EF4-FFF2-40B4-BE49-F238E27FC236}">
                <a16:creationId xmlns:a16="http://schemas.microsoft.com/office/drawing/2014/main" id="{7F7F2D15-4992-9642-9E17-A2A75DAEBB0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346282" y="3542399"/>
            <a:ext cx="6780446" cy="8856000"/>
          </a:xfrm>
        </p:spPr>
        <p:txBody>
          <a:bodyPr tIns="162000" anchor="t"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302557272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, текст и фото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Рисунок 6">
            <a:extLst>
              <a:ext uri="{FF2B5EF4-FFF2-40B4-BE49-F238E27FC236}">
                <a16:creationId xmlns:a16="http://schemas.microsoft.com/office/drawing/2014/main" id="{9A9AD5E6-64FE-4D4C-AFA6-7FBA56CCE2A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2191206" y="2"/>
            <a:ext cx="12191207" cy="13716000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ru-RU" dirty="0"/>
              <a:t>Вставка рисунка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6275" y="450644"/>
            <a:ext cx="10392828" cy="3096000"/>
          </a:xfrm>
          <a:prstGeom prst="rect">
            <a:avLst/>
          </a:prstGeom>
        </p:spPr>
        <p:txBody>
          <a:bodyPr tIns="360000" rIns="0" bIns="0">
            <a:noAutofit/>
          </a:bodyPr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46275" y="12834000"/>
            <a:ext cx="10392828" cy="450634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8" name="Объект 8">
            <a:extLst>
              <a:ext uri="{FF2B5EF4-FFF2-40B4-BE49-F238E27FC236}">
                <a16:creationId xmlns:a16="http://schemas.microsoft.com/office/drawing/2014/main" id="{7F7F2D15-4992-9642-9E17-A2A75DAEBB0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346282" y="3542399"/>
            <a:ext cx="10392822" cy="8856000"/>
          </a:xfrm>
        </p:spPr>
        <p:txBody>
          <a:bodyPr tIns="162000" anchor="t"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220153247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, текст и фото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Рисунок 6">
            <a:extLst>
              <a:ext uri="{FF2B5EF4-FFF2-40B4-BE49-F238E27FC236}">
                <a16:creationId xmlns:a16="http://schemas.microsoft.com/office/drawing/2014/main" id="{9A9AD5E6-64FE-4D4C-AFA6-7FBA56CCE2A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6704445" y="2"/>
            <a:ext cx="7677971" cy="13716000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ru-RU" dirty="0"/>
              <a:t>Вставка рисунка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6275" y="450644"/>
            <a:ext cx="14904942" cy="2196000"/>
          </a:xfrm>
          <a:prstGeom prst="rect">
            <a:avLst/>
          </a:prstGeom>
        </p:spPr>
        <p:txBody>
          <a:bodyPr tIns="360000" rIns="0" bIns="0">
            <a:no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46744" y="12834000"/>
            <a:ext cx="14904948" cy="450634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8" name="Объект 8">
            <a:extLst>
              <a:ext uri="{FF2B5EF4-FFF2-40B4-BE49-F238E27FC236}">
                <a16:creationId xmlns:a16="http://schemas.microsoft.com/office/drawing/2014/main" id="{7F7F2D15-4992-9642-9E17-A2A75DAEBB0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346282" y="3542399"/>
            <a:ext cx="14904942" cy="8856000"/>
          </a:xfrm>
        </p:spPr>
        <p:txBody>
          <a:bodyPr tIns="162000" anchor="t"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3092516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 (белый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39E67AB-FD3B-8949-B10B-BA588604047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96400" y="1748567"/>
            <a:ext cx="4490213" cy="144422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6400" y="3986214"/>
            <a:ext cx="19421378" cy="4420800"/>
          </a:xfrm>
          <a:prstGeom prst="rect">
            <a:avLst/>
          </a:prstGeom>
        </p:spPr>
        <p:txBody>
          <a:bodyPr tIns="0" bIns="108000" anchor="b">
            <a:noAutofit/>
          </a:bodyPr>
          <a:lstStyle>
            <a:lvl1pPr algn="l">
              <a:defRPr sz="11400" b="0"/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697162" y="8855076"/>
            <a:ext cx="19421375" cy="2654300"/>
          </a:xfrm>
        </p:spPr>
        <p:txBody>
          <a:bodyPr tIns="32400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600"/>
            </a:lvl1pPr>
            <a:lvl2pPr marL="914174" indent="0" algn="ctr">
              <a:buNone/>
              <a:defRPr sz="4000"/>
            </a:lvl2pPr>
            <a:lvl3pPr marL="1828347" indent="0" algn="ctr">
              <a:buNone/>
              <a:defRPr sz="3600"/>
            </a:lvl3pPr>
            <a:lvl4pPr marL="2742519" indent="0" algn="ctr">
              <a:buNone/>
              <a:defRPr sz="3200"/>
            </a:lvl4pPr>
            <a:lvl5pPr marL="3656693" indent="0" algn="ctr">
              <a:buNone/>
              <a:defRPr sz="3200"/>
            </a:lvl5pPr>
            <a:lvl6pPr marL="4570868" indent="0" algn="ctr">
              <a:buNone/>
              <a:defRPr sz="3200"/>
            </a:lvl6pPr>
            <a:lvl7pPr marL="5485040" indent="0" algn="ctr">
              <a:buNone/>
              <a:defRPr sz="3200"/>
            </a:lvl7pPr>
            <a:lvl8pPr marL="6399214" indent="0" algn="ctr">
              <a:buNone/>
              <a:defRPr sz="3200"/>
            </a:lvl8pPr>
            <a:lvl9pPr marL="7313385" indent="0" algn="ctr">
              <a:buNone/>
              <a:defRPr sz="3200"/>
            </a:lvl9pPr>
          </a:lstStyle>
          <a:p>
            <a:r>
              <a:rPr lang="ru-RU" dirty="0"/>
              <a:t>Имя и фамилия спикера</a:t>
            </a:r>
          </a:p>
          <a:p>
            <a:r>
              <a:rPr lang="ru-RU" dirty="0"/>
              <a:t>должность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932385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, скрин iPhone и текст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CAE75F1E-AEE8-D34B-AAEA-885A786F109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7980" y="2336668"/>
            <a:ext cx="5233764" cy="1041616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6744" y="450646"/>
            <a:ext cx="21669782" cy="2196000"/>
          </a:xfrm>
          <a:prstGeom prst="rect">
            <a:avLst/>
          </a:prstGeom>
        </p:spPr>
        <p:txBody>
          <a:bodyPr tIns="360000" rIns="0" b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46743" y="12833592"/>
            <a:ext cx="18055182" cy="450634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1202650" y="12841426"/>
            <a:ext cx="1815639" cy="442800"/>
          </a:xfrm>
        </p:spPr>
        <p:txBody>
          <a:bodyPr/>
          <a:lstStyle/>
          <a:p>
            <a:fld id="{479D26DF-754D-9F43-9AED-8751096E4570}" type="slidenum">
              <a:rPr lang="ru-RU" smtClean="0"/>
              <a:t>‹#›</a:t>
            </a:fld>
            <a:endParaRPr lang="ru-RU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EB0253D-058F-A648-881F-1A279CD1EA57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9926638" y="3542400"/>
            <a:ext cx="13089413" cy="8856000"/>
          </a:xfrm>
        </p:spPr>
        <p:txBody>
          <a:bodyPr anchor="t"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9" name="Рисунок 8">
            <a:extLst>
              <a:ext uri="{FF2B5EF4-FFF2-40B4-BE49-F238E27FC236}">
                <a16:creationId xmlns:a16="http://schemas.microsoft.com/office/drawing/2014/main" id="{3D6DF32B-D868-F943-97A0-B3E3A907CD0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992868" y="2985072"/>
            <a:ext cx="4192500" cy="9094048"/>
          </a:xfrm>
          <a:custGeom>
            <a:avLst/>
            <a:gdLst>
              <a:gd name="connsiteX0" fmla="*/ 0 w 4337331"/>
              <a:gd name="connsiteY0" fmla="*/ 432128 h 9435313"/>
              <a:gd name="connsiteX1" fmla="*/ 432128 w 4337331"/>
              <a:gd name="connsiteY1" fmla="*/ 0 h 9435313"/>
              <a:gd name="connsiteX2" fmla="*/ 3905203 w 4337331"/>
              <a:gd name="connsiteY2" fmla="*/ 0 h 9435313"/>
              <a:gd name="connsiteX3" fmla="*/ 4337331 w 4337331"/>
              <a:gd name="connsiteY3" fmla="*/ 432128 h 9435313"/>
              <a:gd name="connsiteX4" fmla="*/ 4337331 w 4337331"/>
              <a:gd name="connsiteY4" fmla="*/ 9003185 h 9435313"/>
              <a:gd name="connsiteX5" fmla="*/ 3905203 w 4337331"/>
              <a:gd name="connsiteY5" fmla="*/ 9435313 h 9435313"/>
              <a:gd name="connsiteX6" fmla="*/ 432128 w 4337331"/>
              <a:gd name="connsiteY6" fmla="*/ 9435313 h 9435313"/>
              <a:gd name="connsiteX7" fmla="*/ 0 w 4337331"/>
              <a:gd name="connsiteY7" fmla="*/ 9003185 h 9435313"/>
              <a:gd name="connsiteX8" fmla="*/ 0 w 4337331"/>
              <a:gd name="connsiteY8" fmla="*/ 432128 h 9435313"/>
              <a:gd name="connsiteX0" fmla="*/ 0 w 4337331"/>
              <a:gd name="connsiteY0" fmla="*/ 439680 h 9442865"/>
              <a:gd name="connsiteX1" fmla="*/ 432128 w 4337331"/>
              <a:gd name="connsiteY1" fmla="*/ 7552 h 9442865"/>
              <a:gd name="connsiteX2" fmla="*/ 826916 w 4337331"/>
              <a:gd name="connsiteY2" fmla="*/ 0 h 9442865"/>
              <a:gd name="connsiteX3" fmla="*/ 3905203 w 4337331"/>
              <a:gd name="connsiteY3" fmla="*/ 7552 h 9442865"/>
              <a:gd name="connsiteX4" fmla="*/ 4337331 w 4337331"/>
              <a:gd name="connsiteY4" fmla="*/ 439680 h 9442865"/>
              <a:gd name="connsiteX5" fmla="*/ 4337331 w 4337331"/>
              <a:gd name="connsiteY5" fmla="*/ 9010737 h 9442865"/>
              <a:gd name="connsiteX6" fmla="*/ 3905203 w 4337331"/>
              <a:gd name="connsiteY6" fmla="*/ 9442865 h 9442865"/>
              <a:gd name="connsiteX7" fmla="*/ 432128 w 4337331"/>
              <a:gd name="connsiteY7" fmla="*/ 9442865 h 9442865"/>
              <a:gd name="connsiteX8" fmla="*/ 0 w 4337331"/>
              <a:gd name="connsiteY8" fmla="*/ 9010737 h 9442865"/>
              <a:gd name="connsiteX9" fmla="*/ 0 w 4337331"/>
              <a:gd name="connsiteY9" fmla="*/ 439680 h 9442865"/>
              <a:gd name="connsiteX0" fmla="*/ 0 w 4337331"/>
              <a:gd name="connsiteY0" fmla="*/ 439680 h 9442865"/>
              <a:gd name="connsiteX1" fmla="*/ 432128 w 4337331"/>
              <a:gd name="connsiteY1" fmla="*/ 7552 h 9442865"/>
              <a:gd name="connsiteX2" fmla="*/ 826916 w 4337331"/>
              <a:gd name="connsiteY2" fmla="*/ 0 h 9442865"/>
              <a:gd name="connsiteX3" fmla="*/ 3514236 w 4337331"/>
              <a:gd name="connsiteY3" fmla="*/ 5080 h 9442865"/>
              <a:gd name="connsiteX4" fmla="*/ 3905203 w 4337331"/>
              <a:gd name="connsiteY4" fmla="*/ 7552 h 9442865"/>
              <a:gd name="connsiteX5" fmla="*/ 4337331 w 4337331"/>
              <a:gd name="connsiteY5" fmla="*/ 439680 h 9442865"/>
              <a:gd name="connsiteX6" fmla="*/ 4337331 w 4337331"/>
              <a:gd name="connsiteY6" fmla="*/ 9010737 h 9442865"/>
              <a:gd name="connsiteX7" fmla="*/ 3905203 w 4337331"/>
              <a:gd name="connsiteY7" fmla="*/ 9442865 h 9442865"/>
              <a:gd name="connsiteX8" fmla="*/ 432128 w 4337331"/>
              <a:gd name="connsiteY8" fmla="*/ 9442865 h 9442865"/>
              <a:gd name="connsiteX9" fmla="*/ 0 w 4337331"/>
              <a:gd name="connsiteY9" fmla="*/ 9010737 h 9442865"/>
              <a:gd name="connsiteX10" fmla="*/ 0 w 4337331"/>
              <a:gd name="connsiteY10" fmla="*/ 439680 h 9442865"/>
              <a:gd name="connsiteX0" fmla="*/ 0 w 4337331"/>
              <a:gd name="connsiteY0" fmla="*/ 439680 h 9442865"/>
              <a:gd name="connsiteX1" fmla="*/ 432128 w 4337331"/>
              <a:gd name="connsiteY1" fmla="*/ 7552 h 9442865"/>
              <a:gd name="connsiteX2" fmla="*/ 826916 w 4337331"/>
              <a:gd name="connsiteY2" fmla="*/ 0 h 9442865"/>
              <a:gd name="connsiteX3" fmla="*/ 3514236 w 4337331"/>
              <a:gd name="connsiteY3" fmla="*/ 5080 h 9442865"/>
              <a:gd name="connsiteX4" fmla="*/ 3905203 w 4337331"/>
              <a:gd name="connsiteY4" fmla="*/ 7552 h 9442865"/>
              <a:gd name="connsiteX5" fmla="*/ 4337331 w 4337331"/>
              <a:gd name="connsiteY5" fmla="*/ 439680 h 9442865"/>
              <a:gd name="connsiteX6" fmla="*/ 4337331 w 4337331"/>
              <a:gd name="connsiteY6" fmla="*/ 9010737 h 9442865"/>
              <a:gd name="connsiteX7" fmla="*/ 3905203 w 4337331"/>
              <a:gd name="connsiteY7" fmla="*/ 9442865 h 9442865"/>
              <a:gd name="connsiteX8" fmla="*/ 432128 w 4337331"/>
              <a:gd name="connsiteY8" fmla="*/ 9442865 h 9442865"/>
              <a:gd name="connsiteX9" fmla="*/ 0 w 4337331"/>
              <a:gd name="connsiteY9" fmla="*/ 9010737 h 9442865"/>
              <a:gd name="connsiteX10" fmla="*/ 0 w 4337331"/>
              <a:gd name="connsiteY10" fmla="*/ 439680 h 9442865"/>
              <a:gd name="connsiteX0" fmla="*/ 0 w 4337331"/>
              <a:gd name="connsiteY0" fmla="*/ 439680 h 9442865"/>
              <a:gd name="connsiteX1" fmla="*/ 432128 w 4337331"/>
              <a:gd name="connsiteY1" fmla="*/ 7552 h 9442865"/>
              <a:gd name="connsiteX2" fmla="*/ 826916 w 4337331"/>
              <a:gd name="connsiteY2" fmla="*/ 0 h 9442865"/>
              <a:gd name="connsiteX3" fmla="*/ 3514236 w 4337331"/>
              <a:gd name="connsiteY3" fmla="*/ 5080 h 9442865"/>
              <a:gd name="connsiteX4" fmla="*/ 3905203 w 4337331"/>
              <a:gd name="connsiteY4" fmla="*/ 7552 h 9442865"/>
              <a:gd name="connsiteX5" fmla="*/ 4337331 w 4337331"/>
              <a:gd name="connsiteY5" fmla="*/ 439680 h 9442865"/>
              <a:gd name="connsiteX6" fmla="*/ 4337331 w 4337331"/>
              <a:gd name="connsiteY6" fmla="*/ 9010737 h 9442865"/>
              <a:gd name="connsiteX7" fmla="*/ 3905203 w 4337331"/>
              <a:gd name="connsiteY7" fmla="*/ 9442865 h 9442865"/>
              <a:gd name="connsiteX8" fmla="*/ 432128 w 4337331"/>
              <a:gd name="connsiteY8" fmla="*/ 9442865 h 9442865"/>
              <a:gd name="connsiteX9" fmla="*/ 0 w 4337331"/>
              <a:gd name="connsiteY9" fmla="*/ 9010737 h 9442865"/>
              <a:gd name="connsiteX10" fmla="*/ 0 w 4337331"/>
              <a:gd name="connsiteY10" fmla="*/ 439680 h 9442865"/>
              <a:gd name="connsiteX0" fmla="*/ 0 w 4337331"/>
              <a:gd name="connsiteY0" fmla="*/ 440615 h 9443800"/>
              <a:gd name="connsiteX1" fmla="*/ 432128 w 4337331"/>
              <a:gd name="connsiteY1" fmla="*/ 8487 h 9443800"/>
              <a:gd name="connsiteX2" fmla="*/ 826916 w 4337331"/>
              <a:gd name="connsiteY2" fmla="*/ 935 h 9443800"/>
              <a:gd name="connsiteX3" fmla="*/ 3514236 w 4337331"/>
              <a:gd name="connsiteY3" fmla="*/ 6015 h 9443800"/>
              <a:gd name="connsiteX4" fmla="*/ 3905203 w 4337331"/>
              <a:gd name="connsiteY4" fmla="*/ 8487 h 9443800"/>
              <a:gd name="connsiteX5" fmla="*/ 4337331 w 4337331"/>
              <a:gd name="connsiteY5" fmla="*/ 440615 h 9443800"/>
              <a:gd name="connsiteX6" fmla="*/ 4337331 w 4337331"/>
              <a:gd name="connsiteY6" fmla="*/ 9011672 h 9443800"/>
              <a:gd name="connsiteX7" fmla="*/ 3905203 w 4337331"/>
              <a:gd name="connsiteY7" fmla="*/ 9443800 h 9443800"/>
              <a:gd name="connsiteX8" fmla="*/ 432128 w 4337331"/>
              <a:gd name="connsiteY8" fmla="*/ 9443800 h 9443800"/>
              <a:gd name="connsiteX9" fmla="*/ 0 w 4337331"/>
              <a:gd name="connsiteY9" fmla="*/ 9011672 h 9443800"/>
              <a:gd name="connsiteX10" fmla="*/ 0 w 4337331"/>
              <a:gd name="connsiteY10" fmla="*/ 440615 h 9443800"/>
              <a:gd name="connsiteX0" fmla="*/ 0 w 4337331"/>
              <a:gd name="connsiteY0" fmla="*/ 440615 h 9443800"/>
              <a:gd name="connsiteX1" fmla="*/ 432128 w 4337331"/>
              <a:gd name="connsiteY1" fmla="*/ 8487 h 9443800"/>
              <a:gd name="connsiteX2" fmla="*/ 826916 w 4337331"/>
              <a:gd name="connsiteY2" fmla="*/ 935 h 9443800"/>
              <a:gd name="connsiteX3" fmla="*/ 3514236 w 4337331"/>
              <a:gd name="connsiteY3" fmla="*/ 6015 h 9443800"/>
              <a:gd name="connsiteX4" fmla="*/ 3905203 w 4337331"/>
              <a:gd name="connsiteY4" fmla="*/ 8487 h 9443800"/>
              <a:gd name="connsiteX5" fmla="*/ 4337331 w 4337331"/>
              <a:gd name="connsiteY5" fmla="*/ 440615 h 9443800"/>
              <a:gd name="connsiteX6" fmla="*/ 4337331 w 4337331"/>
              <a:gd name="connsiteY6" fmla="*/ 9011672 h 9443800"/>
              <a:gd name="connsiteX7" fmla="*/ 3905203 w 4337331"/>
              <a:gd name="connsiteY7" fmla="*/ 9443800 h 9443800"/>
              <a:gd name="connsiteX8" fmla="*/ 432128 w 4337331"/>
              <a:gd name="connsiteY8" fmla="*/ 9443800 h 9443800"/>
              <a:gd name="connsiteX9" fmla="*/ 0 w 4337331"/>
              <a:gd name="connsiteY9" fmla="*/ 9011672 h 9443800"/>
              <a:gd name="connsiteX10" fmla="*/ 0 w 4337331"/>
              <a:gd name="connsiteY10" fmla="*/ 440615 h 9443800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3514236 w 4337331"/>
              <a:gd name="connsiteY3" fmla="*/ 5601 h 9443386"/>
              <a:gd name="connsiteX4" fmla="*/ 3905203 w 4337331"/>
              <a:gd name="connsiteY4" fmla="*/ 8073 h 9443386"/>
              <a:gd name="connsiteX5" fmla="*/ 4337331 w 4337331"/>
              <a:gd name="connsiteY5" fmla="*/ 440201 h 9443386"/>
              <a:gd name="connsiteX6" fmla="*/ 4337331 w 4337331"/>
              <a:gd name="connsiteY6" fmla="*/ 9011258 h 9443386"/>
              <a:gd name="connsiteX7" fmla="*/ 3905203 w 4337331"/>
              <a:gd name="connsiteY7" fmla="*/ 9443386 h 9443386"/>
              <a:gd name="connsiteX8" fmla="*/ 432128 w 4337331"/>
              <a:gd name="connsiteY8" fmla="*/ 9443386 h 9443386"/>
              <a:gd name="connsiteX9" fmla="*/ 0 w 4337331"/>
              <a:gd name="connsiteY9" fmla="*/ 9011258 h 9443386"/>
              <a:gd name="connsiteX10" fmla="*/ 0 w 4337331"/>
              <a:gd name="connsiteY10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3514236 w 4337331"/>
              <a:gd name="connsiteY3" fmla="*/ 5601 h 9443386"/>
              <a:gd name="connsiteX4" fmla="*/ 3905203 w 4337331"/>
              <a:gd name="connsiteY4" fmla="*/ 8073 h 9443386"/>
              <a:gd name="connsiteX5" fmla="*/ 4337331 w 4337331"/>
              <a:gd name="connsiteY5" fmla="*/ 440201 h 9443386"/>
              <a:gd name="connsiteX6" fmla="*/ 4337331 w 4337331"/>
              <a:gd name="connsiteY6" fmla="*/ 9011258 h 9443386"/>
              <a:gd name="connsiteX7" fmla="*/ 3905203 w 4337331"/>
              <a:gd name="connsiteY7" fmla="*/ 9443386 h 9443386"/>
              <a:gd name="connsiteX8" fmla="*/ 432128 w 4337331"/>
              <a:gd name="connsiteY8" fmla="*/ 9443386 h 9443386"/>
              <a:gd name="connsiteX9" fmla="*/ 0 w 4337331"/>
              <a:gd name="connsiteY9" fmla="*/ 9011258 h 9443386"/>
              <a:gd name="connsiteX10" fmla="*/ 0 w 4337331"/>
              <a:gd name="connsiteY10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3117996 w 4337331"/>
              <a:gd name="connsiteY3" fmla="*/ 5601 h 9443386"/>
              <a:gd name="connsiteX4" fmla="*/ 3514236 w 4337331"/>
              <a:gd name="connsiteY4" fmla="*/ 5601 h 9443386"/>
              <a:gd name="connsiteX5" fmla="*/ 3905203 w 4337331"/>
              <a:gd name="connsiteY5" fmla="*/ 8073 h 9443386"/>
              <a:gd name="connsiteX6" fmla="*/ 4337331 w 4337331"/>
              <a:gd name="connsiteY6" fmla="*/ 440201 h 9443386"/>
              <a:gd name="connsiteX7" fmla="*/ 4337331 w 4337331"/>
              <a:gd name="connsiteY7" fmla="*/ 9011258 h 9443386"/>
              <a:gd name="connsiteX8" fmla="*/ 3905203 w 4337331"/>
              <a:gd name="connsiteY8" fmla="*/ 9443386 h 9443386"/>
              <a:gd name="connsiteX9" fmla="*/ 432128 w 4337331"/>
              <a:gd name="connsiteY9" fmla="*/ 9443386 h 9443386"/>
              <a:gd name="connsiteX10" fmla="*/ 0 w 4337331"/>
              <a:gd name="connsiteY10" fmla="*/ 9011258 h 9443386"/>
              <a:gd name="connsiteX11" fmla="*/ 0 w 4337331"/>
              <a:gd name="connsiteY11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3117996 w 4337331"/>
              <a:gd name="connsiteY3" fmla="*/ 5601 h 9443386"/>
              <a:gd name="connsiteX4" fmla="*/ 3514236 w 4337331"/>
              <a:gd name="connsiteY4" fmla="*/ 5601 h 9443386"/>
              <a:gd name="connsiteX5" fmla="*/ 3905203 w 4337331"/>
              <a:gd name="connsiteY5" fmla="*/ 8073 h 9443386"/>
              <a:gd name="connsiteX6" fmla="*/ 4337331 w 4337331"/>
              <a:gd name="connsiteY6" fmla="*/ 440201 h 9443386"/>
              <a:gd name="connsiteX7" fmla="*/ 4337331 w 4337331"/>
              <a:gd name="connsiteY7" fmla="*/ 9011258 h 9443386"/>
              <a:gd name="connsiteX8" fmla="*/ 3905203 w 4337331"/>
              <a:gd name="connsiteY8" fmla="*/ 9443386 h 9443386"/>
              <a:gd name="connsiteX9" fmla="*/ 432128 w 4337331"/>
              <a:gd name="connsiteY9" fmla="*/ 9443386 h 9443386"/>
              <a:gd name="connsiteX10" fmla="*/ 0 w 4337331"/>
              <a:gd name="connsiteY10" fmla="*/ 9011258 h 9443386"/>
              <a:gd name="connsiteX11" fmla="*/ 0 w 4337331"/>
              <a:gd name="connsiteY11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3117996 w 4337331"/>
              <a:gd name="connsiteY3" fmla="*/ 5601 h 9443386"/>
              <a:gd name="connsiteX4" fmla="*/ 3514236 w 4337331"/>
              <a:gd name="connsiteY4" fmla="*/ 5601 h 9443386"/>
              <a:gd name="connsiteX5" fmla="*/ 3905203 w 4337331"/>
              <a:gd name="connsiteY5" fmla="*/ 8073 h 9443386"/>
              <a:gd name="connsiteX6" fmla="*/ 4337331 w 4337331"/>
              <a:gd name="connsiteY6" fmla="*/ 440201 h 9443386"/>
              <a:gd name="connsiteX7" fmla="*/ 4337331 w 4337331"/>
              <a:gd name="connsiteY7" fmla="*/ 9011258 h 9443386"/>
              <a:gd name="connsiteX8" fmla="*/ 3905203 w 4337331"/>
              <a:gd name="connsiteY8" fmla="*/ 9443386 h 9443386"/>
              <a:gd name="connsiteX9" fmla="*/ 432128 w 4337331"/>
              <a:gd name="connsiteY9" fmla="*/ 9443386 h 9443386"/>
              <a:gd name="connsiteX10" fmla="*/ 0 w 4337331"/>
              <a:gd name="connsiteY10" fmla="*/ 9011258 h 9443386"/>
              <a:gd name="connsiteX11" fmla="*/ 0 w 4337331"/>
              <a:gd name="connsiteY11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3117996 w 4337331"/>
              <a:gd name="connsiteY3" fmla="*/ 5601 h 9443386"/>
              <a:gd name="connsiteX4" fmla="*/ 3514236 w 4337331"/>
              <a:gd name="connsiteY4" fmla="*/ 5601 h 9443386"/>
              <a:gd name="connsiteX5" fmla="*/ 3905203 w 4337331"/>
              <a:gd name="connsiteY5" fmla="*/ 8073 h 9443386"/>
              <a:gd name="connsiteX6" fmla="*/ 4337331 w 4337331"/>
              <a:gd name="connsiteY6" fmla="*/ 440201 h 9443386"/>
              <a:gd name="connsiteX7" fmla="*/ 4337331 w 4337331"/>
              <a:gd name="connsiteY7" fmla="*/ 9011258 h 9443386"/>
              <a:gd name="connsiteX8" fmla="*/ 3905203 w 4337331"/>
              <a:gd name="connsiteY8" fmla="*/ 9443386 h 9443386"/>
              <a:gd name="connsiteX9" fmla="*/ 432128 w 4337331"/>
              <a:gd name="connsiteY9" fmla="*/ 9443386 h 9443386"/>
              <a:gd name="connsiteX10" fmla="*/ 0 w 4337331"/>
              <a:gd name="connsiteY10" fmla="*/ 9011258 h 9443386"/>
              <a:gd name="connsiteX11" fmla="*/ 0 w 4337331"/>
              <a:gd name="connsiteY11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1157116 w 4337331"/>
              <a:gd name="connsiteY3" fmla="*/ 5601 h 9443386"/>
              <a:gd name="connsiteX4" fmla="*/ 3117996 w 4337331"/>
              <a:gd name="connsiteY4" fmla="*/ 5601 h 9443386"/>
              <a:gd name="connsiteX5" fmla="*/ 3514236 w 4337331"/>
              <a:gd name="connsiteY5" fmla="*/ 5601 h 9443386"/>
              <a:gd name="connsiteX6" fmla="*/ 3905203 w 4337331"/>
              <a:gd name="connsiteY6" fmla="*/ 8073 h 9443386"/>
              <a:gd name="connsiteX7" fmla="*/ 4337331 w 4337331"/>
              <a:gd name="connsiteY7" fmla="*/ 440201 h 9443386"/>
              <a:gd name="connsiteX8" fmla="*/ 4337331 w 4337331"/>
              <a:gd name="connsiteY8" fmla="*/ 9011258 h 9443386"/>
              <a:gd name="connsiteX9" fmla="*/ 3905203 w 4337331"/>
              <a:gd name="connsiteY9" fmla="*/ 9443386 h 9443386"/>
              <a:gd name="connsiteX10" fmla="*/ 432128 w 4337331"/>
              <a:gd name="connsiteY10" fmla="*/ 9443386 h 9443386"/>
              <a:gd name="connsiteX11" fmla="*/ 0 w 4337331"/>
              <a:gd name="connsiteY11" fmla="*/ 9011258 h 9443386"/>
              <a:gd name="connsiteX12" fmla="*/ 0 w 4337331"/>
              <a:gd name="connsiteY12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1157116 w 4337331"/>
              <a:gd name="connsiteY3" fmla="*/ 5601 h 9443386"/>
              <a:gd name="connsiteX4" fmla="*/ 3117996 w 4337331"/>
              <a:gd name="connsiteY4" fmla="*/ 5601 h 9443386"/>
              <a:gd name="connsiteX5" fmla="*/ 3514236 w 4337331"/>
              <a:gd name="connsiteY5" fmla="*/ 5601 h 9443386"/>
              <a:gd name="connsiteX6" fmla="*/ 3905203 w 4337331"/>
              <a:gd name="connsiteY6" fmla="*/ 8073 h 9443386"/>
              <a:gd name="connsiteX7" fmla="*/ 4337331 w 4337331"/>
              <a:gd name="connsiteY7" fmla="*/ 440201 h 9443386"/>
              <a:gd name="connsiteX8" fmla="*/ 4337331 w 4337331"/>
              <a:gd name="connsiteY8" fmla="*/ 9011258 h 9443386"/>
              <a:gd name="connsiteX9" fmla="*/ 3905203 w 4337331"/>
              <a:gd name="connsiteY9" fmla="*/ 9443386 h 9443386"/>
              <a:gd name="connsiteX10" fmla="*/ 432128 w 4337331"/>
              <a:gd name="connsiteY10" fmla="*/ 9443386 h 9443386"/>
              <a:gd name="connsiteX11" fmla="*/ 0 w 4337331"/>
              <a:gd name="connsiteY11" fmla="*/ 9011258 h 9443386"/>
              <a:gd name="connsiteX12" fmla="*/ 0 w 4337331"/>
              <a:gd name="connsiteY12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1207916 w 4337331"/>
              <a:gd name="connsiteY3" fmla="*/ 356121 h 9443386"/>
              <a:gd name="connsiteX4" fmla="*/ 3117996 w 4337331"/>
              <a:gd name="connsiteY4" fmla="*/ 5601 h 9443386"/>
              <a:gd name="connsiteX5" fmla="*/ 3514236 w 4337331"/>
              <a:gd name="connsiteY5" fmla="*/ 5601 h 9443386"/>
              <a:gd name="connsiteX6" fmla="*/ 3905203 w 4337331"/>
              <a:gd name="connsiteY6" fmla="*/ 8073 h 9443386"/>
              <a:gd name="connsiteX7" fmla="*/ 4337331 w 4337331"/>
              <a:gd name="connsiteY7" fmla="*/ 440201 h 9443386"/>
              <a:gd name="connsiteX8" fmla="*/ 4337331 w 4337331"/>
              <a:gd name="connsiteY8" fmla="*/ 9011258 h 9443386"/>
              <a:gd name="connsiteX9" fmla="*/ 3905203 w 4337331"/>
              <a:gd name="connsiteY9" fmla="*/ 9443386 h 9443386"/>
              <a:gd name="connsiteX10" fmla="*/ 432128 w 4337331"/>
              <a:gd name="connsiteY10" fmla="*/ 9443386 h 9443386"/>
              <a:gd name="connsiteX11" fmla="*/ 0 w 4337331"/>
              <a:gd name="connsiteY11" fmla="*/ 9011258 h 9443386"/>
              <a:gd name="connsiteX12" fmla="*/ 0 w 4337331"/>
              <a:gd name="connsiteY12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1207916 w 4337331"/>
              <a:gd name="connsiteY3" fmla="*/ 356121 h 9443386"/>
              <a:gd name="connsiteX4" fmla="*/ 3199276 w 4337331"/>
              <a:gd name="connsiteY4" fmla="*/ 356121 h 9443386"/>
              <a:gd name="connsiteX5" fmla="*/ 3514236 w 4337331"/>
              <a:gd name="connsiteY5" fmla="*/ 5601 h 9443386"/>
              <a:gd name="connsiteX6" fmla="*/ 3905203 w 4337331"/>
              <a:gd name="connsiteY6" fmla="*/ 8073 h 9443386"/>
              <a:gd name="connsiteX7" fmla="*/ 4337331 w 4337331"/>
              <a:gd name="connsiteY7" fmla="*/ 440201 h 9443386"/>
              <a:gd name="connsiteX8" fmla="*/ 4337331 w 4337331"/>
              <a:gd name="connsiteY8" fmla="*/ 9011258 h 9443386"/>
              <a:gd name="connsiteX9" fmla="*/ 3905203 w 4337331"/>
              <a:gd name="connsiteY9" fmla="*/ 9443386 h 9443386"/>
              <a:gd name="connsiteX10" fmla="*/ 432128 w 4337331"/>
              <a:gd name="connsiteY10" fmla="*/ 9443386 h 9443386"/>
              <a:gd name="connsiteX11" fmla="*/ 0 w 4337331"/>
              <a:gd name="connsiteY11" fmla="*/ 9011258 h 9443386"/>
              <a:gd name="connsiteX12" fmla="*/ 0 w 4337331"/>
              <a:gd name="connsiteY12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1207916 w 4337331"/>
              <a:gd name="connsiteY3" fmla="*/ 356121 h 9443386"/>
              <a:gd name="connsiteX4" fmla="*/ 3199276 w 4337331"/>
              <a:gd name="connsiteY4" fmla="*/ 356121 h 9443386"/>
              <a:gd name="connsiteX5" fmla="*/ 3514236 w 4337331"/>
              <a:gd name="connsiteY5" fmla="*/ 5601 h 9443386"/>
              <a:gd name="connsiteX6" fmla="*/ 3905203 w 4337331"/>
              <a:gd name="connsiteY6" fmla="*/ 8073 h 9443386"/>
              <a:gd name="connsiteX7" fmla="*/ 4337331 w 4337331"/>
              <a:gd name="connsiteY7" fmla="*/ 440201 h 9443386"/>
              <a:gd name="connsiteX8" fmla="*/ 4337331 w 4337331"/>
              <a:gd name="connsiteY8" fmla="*/ 9011258 h 9443386"/>
              <a:gd name="connsiteX9" fmla="*/ 3905203 w 4337331"/>
              <a:gd name="connsiteY9" fmla="*/ 9443386 h 9443386"/>
              <a:gd name="connsiteX10" fmla="*/ 432128 w 4337331"/>
              <a:gd name="connsiteY10" fmla="*/ 9443386 h 9443386"/>
              <a:gd name="connsiteX11" fmla="*/ 0 w 4337331"/>
              <a:gd name="connsiteY11" fmla="*/ 9011258 h 9443386"/>
              <a:gd name="connsiteX12" fmla="*/ 0 w 4337331"/>
              <a:gd name="connsiteY12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1207916 w 4337331"/>
              <a:gd name="connsiteY3" fmla="*/ 356121 h 9443386"/>
              <a:gd name="connsiteX4" fmla="*/ 3199276 w 4337331"/>
              <a:gd name="connsiteY4" fmla="*/ 356121 h 9443386"/>
              <a:gd name="connsiteX5" fmla="*/ 3514236 w 4337331"/>
              <a:gd name="connsiteY5" fmla="*/ 5601 h 9443386"/>
              <a:gd name="connsiteX6" fmla="*/ 3905203 w 4337331"/>
              <a:gd name="connsiteY6" fmla="*/ 8073 h 9443386"/>
              <a:gd name="connsiteX7" fmla="*/ 4337331 w 4337331"/>
              <a:gd name="connsiteY7" fmla="*/ 440201 h 9443386"/>
              <a:gd name="connsiteX8" fmla="*/ 4337331 w 4337331"/>
              <a:gd name="connsiteY8" fmla="*/ 9011258 h 9443386"/>
              <a:gd name="connsiteX9" fmla="*/ 3905203 w 4337331"/>
              <a:gd name="connsiteY9" fmla="*/ 9443386 h 9443386"/>
              <a:gd name="connsiteX10" fmla="*/ 432128 w 4337331"/>
              <a:gd name="connsiteY10" fmla="*/ 9443386 h 9443386"/>
              <a:gd name="connsiteX11" fmla="*/ 0 w 4337331"/>
              <a:gd name="connsiteY11" fmla="*/ 9011258 h 9443386"/>
              <a:gd name="connsiteX12" fmla="*/ 0 w 4337331"/>
              <a:gd name="connsiteY12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1207916 w 4337331"/>
              <a:gd name="connsiteY3" fmla="*/ 356121 h 9443386"/>
              <a:gd name="connsiteX4" fmla="*/ 3128156 w 4337331"/>
              <a:gd name="connsiteY4" fmla="*/ 351041 h 9443386"/>
              <a:gd name="connsiteX5" fmla="*/ 3514236 w 4337331"/>
              <a:gd name="connsiteY5" fmla="*/ 5601 h 9443386"/>
              <a:gd name="connsiteX6" fmla="*/ 3905203 w 4337331"/>
              <a:gd name="connsiteY6" fmla="*/ 8073 h 9443386"/>
              <a:gd name="connsiteX7" fmla="*/ 4337331 w 4337331"/>
              <a:gd name="connsiteY7" fmla="*/ 440201 h 9443386"/>
              <a:gd name="connsiteX8" fmla="*/ 4337331 w 4337331"/>
              <a:gd name="connsiteY8" fmla="*/ 9011258 h 9443386"/>
              <a:gd name="connsiteX9" fmla="*/ 3905203 w 4337331"/>
              <a:gd name="connsiteY9" fmla="*/ 9443386 h 9443386"/>
              <a:gd name="connsiteX10" fmla="*/ 432128 w 4337331"/>
              <a:gd name="connsiteY10" fmla="*/ 9443386 h 9443386"/>
              <a:gd name="connsiteX11" fmla="*/ 0 w 4337331"/>
              <a:gd name="connsiteY11" fmla="*/ 9011258 h 9443386"/>
              <a:gd name="connsiteX12" fmla="*/ 0 w 4337331"/>
              <a:gd name="connsiteY12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1207916 w 4337331"/>
              <a:gd name="connsiteY3" fmla="*/ 356121 h 9443386"/>
              <a:gd name="connsiteX4" fmla="*/ 3128156 w 4337331"/>
              <a:gd name="connsiteY4" fmla="*/ 351041 h 9443386"/>
              <a:gd name="connsiteX5" fmla="*/ 3514236 w 4337331"/>
              <a:gd name="connsiteY5" fmla="*/ 5601 h 9443386"/>
              <a:gd name="connsiteX6" fmla="*/ 3905203 w 4337331"/>
              <a:gd name="connsiteY6" fmla="*/ 8073 h 9443386"/>
              <a:gd name="connsiteX7" fmla="*/ 4337331 w 4337331"/>
              <a:gd name="connsiteY7" fmla="*/ 440201 h 9443386"/>
              <a:gd name="connsiteX8" fmla="*/ 4337331 w 4337331"/>
              <a:gd name="connsiteY8" fmla="*/ 9011258 h 9443386"/>
              <a:gd name="connsiteX9" fmla="*/ 3905203 w 4337331"/>
              <a:gd name="connsiteY9" fmla="*/ 9443386 h 9443386"/>
              <a:gd name="connsiteX10" fmla="*/ 432128 w 4337331"/>
              <a:gd name="connsiteY10" fmla="*/ 9443386 h 9443386"/>
              <a:gd name="connsiteX11" fmla="*/ 0 w 4337331"/>
              <a:gd name="connsiteY11" fmla="*/ 9011258 h 9443386"/>
              <a:gd name="connsiteX12" fmla="*/ 0 w 4337331"/>
              <a:gd name="connsiteY12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1207916 w 4337331"/>
              <a:gd name="connsiteY3" fmla="*/ 356121 h 9443386"/>
              <a:gd name="connsiteX4" fmla="*/ 3128156 w 4337331"/>
              <a:gd name="connsiteY4" fmla="*/ 351041 h 9443386"/>
              <a:gd name="connsiteX5" fmla="*/ 3473596 w 4337331"/>
              <a:gd name="connsiteY5" fmla="*/ 10681 h 9443386"/>
              <a:gd name="connsiteX6" fmla="*/ 3905203 w 4337331"/>
              <a:gd name="connsiteY6" fmla="*/ 8073 h 9443386"/>
              <a:gd name="connsiteX7" fmla="*/ 4337331 w 4337331"/>
              <a:gd name="connsiteY7" fmla="*/ 440201 h 9443386"/>
              <a:gd name="connsiteX8" fmla="*/ 4337331 w 4337331"/>
              <a:gd name="connsiteY8" fmla="*/ 9011258 h 9443386"/>
              <a:gd name="connsiteX9" fmla="*/ 3905203 w 4337331"/>
              <a:gd name="connsiteY9" fmla="*/ 9443386 h 9443386"/>
              <a:gd name="connsiteX10" fmla="*/ 432128 w 4337331"/>
              <a:gd name="connsiteY10" fmla="*/ 9443386 h 9443386"/>
              <a:gd name="connsiteX11" fmla="*/ 0 w 4337331"/>
              <a:gd name="connsiteY11" fmla="*/ 9011258 h 9443386"/>
              <a:gd name="connsiteX12" fmla="*/ 0 w 4337331"/>
              <a:gd name="connsiteY12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1207916 w 4337331"/>
              <a:gd name="connsiteY3" fmla="*/ 356121 h 9443386"/>
              <a:gd name="connsiteX4" fmla="*/ 3128156 w 4337331"/>
              <a:gd name="connsiteY4" fmla="*/ 351041 h 9443386"/>
              <a:gd name="connsiteX5" fmla="*/ 3473596 w 4337331"/>
              <a:gd name="connsiteY5" fmla="*/ 10681 h 9443386"/>
              <a:gd name="connsiteX6" fmla="*/ 3905203 w 4337331"/>
              <a:gd name="connsiteY6" fmla="*/ 8073 h 9443386"/>
              <a:gd name="connsiteX7" fmla="*/ 4337331 w 4337331"/>
              <a:gd name="connsiteY7" fmla="*/ 440201 h 9443386"/>
              <a:gd name="connsiteX8" fmla="*/ 4337331 w 4337331"/>
              <a:gd name="connsiteY8" fmla="*/ 9011258 h 9443386"/>
              <a:gd name="connsiteX9" fmla="*/ 3905203 w 4337331"/>
              <a:gd name="connsiteY9" fmla="*/ 9443386 h 9443386"/>
              <a:gd name="connsiteX10" fmla="*/ 432128 w 4337331"/>
              <a:gd name="connsiteY10" fmla="*/ 9443386 h 9443386"/>
              <a:gd name="connsiteX11" fmla="*/ 0 w 4337331"/>
              <a:gd name="connsiteY11" fmla="*/ 9011258 h 9443386"/>
              <a:gd name="connsiteX12" fmla="*/ 0 w 4337331"/>
              <a:gd name="connsiteY12" fmla="*/ 440201 h 9443386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1207916 w 4337331"/>
              <a:gd name="connsiteY3" fmla="*/ 351593 h 9438858"/>
              <a:gd name="connsiteX4" fmla="*/ 3128156 w 4337331"/>
              <a:gd name="connsiteY4" fmla="*/ 346513 h 9438858"/>
              <a:gd name="connsiteX5" fmla="*/ 3473596 w 4337331"/>
              <a:gd name="connsiteY5" fmla="*/ 6153 h 9438858"/>
              <a:gd name="connsiteX6" fmla="*/ 3905203 w 4337331"/>
              <a:gd name="connsiteY6" fmla="*/ 3545 h 9438858"/>
              <a:gd name="connsiteX7" fmla="*/ 4337331 w 4337331"/>
              <a:gd name="connsiteY7" fmla="*/ 435673 h 9438858"/>
              <a:gd name="connsiteX8" fmla="*/ 4337331 w 4337331"/>
              <a:gd name="connsiteY8" fmla="*/ 9006730 h 9438858"/>
              <a:gd name="connsiteX9" fmla="*/ 3905203 w 4337331"/>
              <a:gd name="connsiteY9" fmla="*/ 9438858 h 9438858"/>
              <a:gd name="connsiteX10" fmla="*/ 432128 w 4337331"/>
              <a:gd name="connsiteY10" fmla="*/ 9438858 h 9438858"/>
              <a:gd name="connsiteX11" fmla="*/ 0 w 4337331"/>
              <a:gd name="connsiteY11" fmla="*/ 9006730 h 9438858"/>
              <a:gd name="connsiteX12" fmla="*/ 0 w 4337331"/>
              <a:gd name="connsiteY12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473596 w 4337331"/>
              <a:gd name="connsiteY6" fmla="*/ 6153 h 9438858"/>
              <a:gd name="connsiteX7" fmla="*/ 3905203 w 4337331"/>
              <a:gd name="connsiteY7" fmla="*/ 3545 h 9438858"/>
              <a:gd name="connsiteX8" fmla="*/ 4337331 w 4337331"/>
              <a:gd name="connsiteY8" fmla="*/ 435673 h 9438858"/>
              <a:gd name="connsiteX9" fmla="*/ 4337331 w 4337331"/>
              <a:gd name="connsiteY9" fmla="*/ 9006730 h 9438858"/>
              <a:gd name="connsiteX10" fmla="*/ 3905203 w 4337331"/>
              <a:gd name="connsiteY10" fmla="*/ 9438858 h 9438858"/>
              <a:gd name="connsiteX11" fmla="*/ 432128 w 4337331"/>
              <a:gd name="connsiteY11" fmla="*/ 9438858 h 9438858"/>
              <a:gd name="connsiteX12" fmla="*/ 0 w 4337331"/>
              <a:gd name="connsiteY12" fmla="*/ 9006730 h 9438858"/>
              <a:gd name="connsiteX13" fmla="*/ 0 w 4337331"/>
              <a:gd name="connsiteY13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473596 w 4337331"/>
              <a:gd name="connsiteY6" fmla="*/ 6153 h 9438858"/>
              <a:gd name="connsiteX7" fmla="*/ 3905203 w 4337331"/>
              <a:gd name="connsiteY7" fmla="*/ 3545 h 9438858"/>
              <a:gd name="connsiteX8" fmla="*/ 4337331 w 4337331"/>
              <a:gd name="connsiteY8" fmla="*/ 435673 h 9438858"/>
              <a:gd name="connsiteX9" fmla="*/ 4337331 w 4337331"/>
              <a:gd name="connsiteY9" fmla="*/ 9006730 h 9438858"/>
              <a:gd name="connsiteX10" fmla="*/ 3905203 w 4337331"/>
              <a:gd name="connsiteY10" fmla="*/ 9438858 h 9438858"/>
              <a:gd name="connsiteX11" fmla="*/ 432128 w 4337331"/>
              <a:gd name="connsiteY11" fmla="*/ 9438858 h 9438858"/>
              <a:gd name="connsiteX12" fmla="*/ 0 w 4337331"/>
              <a:gd name="connsiteY12" fmla="*/ 9006730 h 9438858"/>
              <a:gd name="connsiteX13" fmla="*/ 0 w 4337331"/>
              <a:gd name="connsiteY13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473596 w 4337331"/>
              <a:gd name="connsiteY6" fmla="*/ 6153 h 9438858"/>
              <a:gd name="connsiteX7" fmla="*/ 3905203 w 4337331"/>
              <a:gd name="connsiteY7" fmla="*/ 3545 h 9438858"/>
              <a:gd name="connsiteX8" fmla="*/ 4337331 w 4337331"/>
              <a:gd name="connsiteY8" fmla="*/ 435673 h 9438858"/>
              <a:gd name="connsiteX9" fmla="*/ 4337331 w 4337331"/>
              <a:gd name="connsiteY9" fmla="*/ 9006730 h 9438858"/>
              <a:gd name="connsiteX10" fmla="*/ 3905203 w 4337331"/>
              <a:gd name="connsiteY10" fmla="*/ 9438858 h 9438858"/>
              <a:gd name="connsiteX11" fmla="*/ 432128 w 4337331"/>
              <a:gd name="connsiteY11" fmla="*/ 9438858 h 9438858"/>
              <a:gd name="connsiteX12" fmla="*/ 0 w 4337331"/>
              <a:gd name="connsiteY12" fmla="*/ 9006730 h 9438858"/>
              <a:gd name="connsiteX13" fmla="*/ 0 w 4337331"/>
              <a:gd name="connsiteY13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473596 w 4337331"/>
              <a:gd name="connsiteY6" fmla="*/ 6153 h 9438858"/>
              <a:gd name="connsiteX7" fmla="*/ 3905203 w 4337331"/>
              <a:gd name="connsiteY7" fmla="*/ 3545 h 9438858"/>
              <a:gd name="connsiteX8" fmla="*/ 4337331 w 4337331"/>
              <a:gd name="connsiteY8" fmla="*/ 435673 h 9438858"/>
              <a:gd name="connsiteX9" fmla="*/ 4337331 w 4337331"/>
              <a:gd name="connsiteY9" fmla="*/ 9006730 h 9438858"/>
              <a:gd name="connsiteX10" fmla="*/ 3905203 w 4337331"/>
              <a:gd name="connsiteY10" fmla="*/ 9438858 h 9438858"/>
              <a:gd name="connsiteX11" fmla="*/ 432128 w 4337331"/>
              <a:gd name="connsiteY11" fmla="*/ 9438858 h 9438858"/>
              <a:gd name="connsiteX12" fmla="*/ 0 w 4337331"/>
              <a:gd name="connsiteY12" fmla="*/ 9006730 h 9438858"/>
              <a:gd name="connsiteX13" fmla="*/ 0 w 4337331"/>
              <a:gd name="connsiteY13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473596 w 4337331"/>
              <a:gd name="connsiteY6" fmla="*/ 6153 h 9438858"/>
              <a:gd name="connsiteX7" fmla="*/ 3905203 w 4337331"/>
              <a:gd name="connsiteY7" fmla="*/ 3545 h 9438858"/>
              <a:gd name="connsiteX8" fmla="*/ 4337331 w 4337331"/>
              <a:gd name="connsiteY8" fmla="*/ 435673 h 9438858"/>
              <a:gd name="connsiteX9" fmla="*/ 4337331 w 4337331"/>
              <a:gd name="connsiteY9" fmla="*/ 9006730 h 9438858"/>
              <a:gd name="connsiteX10" fmla="*/ 3905203 w 4337331"/>
              <a:gd name="connsiteY10" fmla="*/ 9438858 h 9438858"/>
              <a:gd name="connsiteX11" fmla="*/ 432128 w 4337331"/>
              <a:gd name="connsiteY11" fmla="*/ 9438858 h 9438858"/>
              <a:gd name="connsiteX12" fmla="*/ 0 w 4337331"/>
              <a:gd name="connsiteY12" fmla="*/ 9006730 h 9438858"/>
              <a:gd name="connsiteX13" fmla="*/ 0 w 4337331"/>
              <a:gd name="connsiteY13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473596 w 4337331"/>
              <a:gd name="connsiteY6" fmla="*/ 6153 h 9438858"/>
              <a:gd name="connsiteX7" fmla="*/ 3905203 w 4337331"/>
              <a:gd name="connsiteY7" fmla="*/ 3545 h 9438858"/>
              <a:gd name="connsiteX8" fmla="*/ 4337331 w 4337331"/>
              <a:gd name="connsiteY8" fmla="*/ 435673 h 9438858"/>
              <a:gd name="connsiteX9" fmla="*/ 4337331 w 4337331"/>
              <a:gd name="connsiteY9" fmla="*/ 9006730 h 9438858"/>
              <a:gd name="connsiteX10" fmla="*/ 3905203 w 4337331"/>
              <a:gd name="connsiteY10" fmla="*/ 9438858 h 9438858"/>
              <a:gd name="connsiteX11" fmla="*/ 432128 w 4337331"/>
              <a:gd name="connsiteY11" fmla="*/ 9438858 h 9438858"/>
              <a:gd name="connsiteX12" fmla="*/ 0 w 4337331"/>
              <a:gd name="connsiteY12" fmla="*/ 9006730 h 9438858"/>
              <a:gd name="connsiteX13" fmla="*/ 0 w 4337331"/>
              <a:gd name="connsiteY13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473596 w 4337331"/>
              <a:gd name="connsiteY6" fmla="*/ 6153 h 9438858"/>
              <a:gd name="connsiteX7" fmla="*/ 3905203 w 4337331"/>
              <a:gd name="connsiteY7" fmla="*/ 3545 h 9438858"/>
              <a:gd name="connsiteX8" fmla="*/ 4337331 w 4337331"/>
              <a:gd name="connsiteY8" fmla="*/ 435673 h 9438858"/>
              <a:gd name="connsiteX9" fmla="*/ 4337331 w 4337331"/>
              <a:gd name="connsiteY9" fmla="*/ 9006730 h 9438858"/>
              <a:gd name="connsiteX10" fmla="*/ 3905203 w 4337331"/>
              <a:gd name="connsiteY10" fmla="*/ 9438858 h 9438858"/>
              <a:gd name="connsiteX11" fmla="*/ 432128 w 4337331"/>
              <a:gd name="connsiteY11" fmla="*/ 9438858 h 9438858"/>
              <a:gd name="connsiteX12" fmla="*/ 0 w 4337331"/>
              <a:gd name="connsiteY12" fmla="*/ 9006730 h 9438858"/>
              <a:gd name="connsiteX13" fmla="*/ 0 w 4337331"/>
              <a:gd name="connsiteY13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473596 w 4337331"/>
              <a:gd name="connsiteY6" fmla="*/ 6153 h 9438858"/>
              <a:gd name="connsiteX7" fmla="*/ 3905203 w 4337331"/>
              <a:gd name="connsiteY7" fmla="*/ 3545 h 9438858"/>
              <a:gd name="connsiteX8" fmla="*/ 4337331 w 4337331"/>
              <a:gd name="connsiteY8" fmla="*/ 435673 h 9438858"/>
              <a:gd name="connsiteX9" fmla="*/ 4337331 w 4337331"/>
              <a:gd name="connsiteY9" fmla="*/ 9006730 h 9438858"/>
              <a:gd name="connsiteX10" fmla="*/ 3905203 w 4337331"/>
              <a:gd name="connsiteY10" fmla="*/ 9438858 h 9438858"/>
              <a:gd name="connsiteX11" fmla="*/ 432128 w 4337331"/>
              <a:gd name="connsiteY11" fmla="*/ 9438858 h 9438858"/>
              <a:gd name="connsiteX12" fmla="*/ 0 w 4337331"/>
              <a:gd name="connsiteY12" fmla="*/ 9006730 h 9438858"/>
              <a:gd name="connsiteX13" fmla="*/ 0 w 4337331"/>
              <a:gd name="connsiteY13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473596 w 4337331"/>
              <a:gd name="connsiteY6" fmla="*/ 6153 h 9438858"/>
              <a:gd name="connsiteX7" fmla="*/ 3905203 w 4337331"/>
              <a:gd name="connsiteY7" fmla="*/ 3545 h 9438858"/>
              <a:gd name="connsiteX8" fmla="*/ 4337331 w 4337331"/>
              <a:gd name="connsiteY8" fmla="*/ 435673 h 9438858"/>
              <a:gd name="connsiteX9" fmla="*/ 4337331 w 4337331"/>
              <a:gd name="connsiteY9" fmla="*/ 9006730 h 9438858"/>
              <a:gd name="connsiteX10" fmla="*/ 3905203 w 4337331"/>
              <a:gd name="connsiteY10" fmla="*/ 9438858 h 9438858"/>
              <a:gd name="connsiteX11" fmla="*/ 432128 w 4337331"/>
              <a:gd name="connsiteY11" fmla="*/ 9438858 h 9438858"/>
              <a:gd name="connsiteX12" fmla="*/ 0 w 4337331"/>
              <a:gd name="connsiteY12" fmla="*/ 9006730 h 9438858"/>
              <a:gd name="connsiteX13" fmla="*/ 0 w 4337331"/>
              <a:gd name="connsiteY13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473596 w 4337331"/>
              <a:gd name="connsiteY6" fmla="*/ 6153 h 9438858"/>
              <a:gd name="connsiteX7" fmla="*/ 3905203 w 4337331"/>
              <a:gd name="connsiteY7" fmla="*/ 3545 h 9438858"/>
              <a:gd name="connsiteX8" fmla="*/ 4337331 w 4337331"/>
              <a:gd name="connsiteY8" fmla="*/ 435673 h 9438858"/>
              <a:gd name="connsiteX9" fmla="*/ 4337331 w 4337331"/>
              <a:gd name="connsiteY9" fmla="*/ 9006730 h 9438858"/>
              <a:gd name="connsiteX10" fmla="*/ 3905203 w 4337331"/>
              <a:gd name="connsiteY10" fmla="*/ 9438858 h 9438858"/>
              <a:gd name="connsiteX11" fmla="*/ 432128 w 4337331"/>
              <a:gd name="connsiteY11" fmla="*/ 9438858 h 9438858"/>
              <a:gd name="connsiteX12" fmla="*/ 0 w 4337331"/>
              <a:gd name="connsiteY12" fmla="*/ 9006730 h 9438858"/>
              <a:gd name="connsiteX13" fmla="*/ 0 w 4337331"/>
              <a:gd name="connsiteY13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473596 w 4337331"/>
              <a:gd name="connsiteY6" fmla="*/ 6153 h 9438858"/>
              <a:gd name="connsiteX7" fmla="*/ 3905203 w 4337331"/>
              <a:gd name="connsiteY7" fmla="*/ 3545 h 9438858"/>
              <a:gd name="connsiteX8" fmla="*/ 4337331 w 4337331"/>
              <a:gd name="connsiteY8" fmla="*/ 435673 h 9438858"/>
              <a:gd name="connsiteX9" fmla="*/ 4337331 w 4337331"/>
              <a:gd name="connsiteY9" fmla="*/ 9006730 h 9438858"/>
              <a:gd name="connsiteX10" fmla="*/ 3905203 w 4337331"/>
              <a:gd name="connsiteY10" fmla="*/ 9438858 h 9438858"/>
              <a:gd name="connsiteX11" fmla="*/ 432128 w 4337331"/>
              <a:gd name="connsiteY11" fmla="*/ 9438858 h 9438858"/>
              <a:gd name="connsiteX12" fmla="*/ 0 w 4337331"/>
              <a:gd name="connsiteY12" fmla="*/ 9006730 h 9438858"/>
              <a:gd name="connsiteX13" fmla="*/ 0 w 4337331"/>
              <a:gd name="connsiteY13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473596 w 4337331"/>
              <a:gd name="connsiteY6" fmla="*/ 6153 h 9438858"/>
              <a:gd name="connsiteX7" fmla="*/ 3905203 w 4337331"/>
              <a:gd name="connsiteY7" fmla="*/ 3545 h 9438858"/>
              <a:gd name="connsiteX8" fmla="*/ 4337331 w 4337331"/>
              <a:gd name="connsiteY8" fmla="*/ 435673 h 9438858"/>
              <a:gd name="connsiteX9" fmla="*/ 4337331 w 4337331"/>
              <a:gd name="connsiteY9" fmla="*/ 9006730 h 9438858"/>
              <a:gd name="connsiteX10" fmla="*/ 3905203 w 4337331"/>
              <a:gd name="connsiteY10" fmla="*/ 9438858 h 9438858"/>
              <a:gd name="connsiteX11" fmla="*/ 432128 w 4337331"/>
              <a:gd name="connsiteY11" fmla="*/ 9438858 h 9438858"/>
              <a:gd name="connsiteX12" fmla="*/ 0 w 4337331"/>
              <a:gd name="connsiteY12" fmla="*/ 9006730 h 9438858"/>
              <a:gd name="connsiteX13" fmla="*/ 0 w 4337331"/>
              <a:gd name="connsiteY13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386676 w 4337331"/>
              <a:gd name="connsiteY6" fmla="*/ 126073 h 9438858"/>
              <a:gd name="connsiteX7" fmla="*/ 3473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386676 w 4337331"/>
              <a:gd name="connsiteY6" fmla="*/ 126073 h 9438858"/>
              <a:gd name="connsiteX7" fmla="*/ 3473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386676 w 4337331"/>
              <a:gd name="connsiteY6" fmla="*/ 126073 h 9438858"/>
              <a:gd name="connsiteX7" fmla="*/ 3473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386676 w 4337331"/>
              <a:gd name="connsiteY6" fmla="*/ 126073 h 9438858"/>
              <a:gd name="connsiteX7" fmla="*/ 3473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386676 w 4337331"/>
              <a:gd name="connsiteY6" fmla="*/ 126073 h 9438858"/>
              <a:gd name="connsiteX7" fmla="*/ 3473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095756 w 4337331"/>
              <a:gd name="connsiteY5" fmla="*/ 346513 h 9438858"/>
              <a:gd name="connsiteX6" fmla="*/ 3386676 w 4337331"/>
              <a:gd name="connsiteY6" fmla="*/ 126073 h 9438858"/>
              <a:gd name="connsiteX7" fmla="*/ 3473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095756 w 4337331"/>
              <a:gd name="connsiteY5" fmla="*/ 346513 h 9438858"/>
              <a:gd name="connsiteX6" fmla="*/ 3386676 w 4337331"/>
              <a:gd name="connsiteY6" fmla="*/ 126073 h 9438858"/>
              <a:gd name="connsiteX7" fmla="*/ 3473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095756 w 4337331"/>
              <a:gd name="connsiteY5" fmla="*/ 346513 h 9438858"/>
              <a:gd name="connsiteX6" fmla="*/ 3386676 w 4337331"/>
              <a:gd name="connsiteY6" fmla="*/ 126073 h 9438858"/>
              <a:gd name="connsiteX7" fmla="*/ 3473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095756 w 4337331"/>
              <a:gd name="connsiteY5" fmla="*/ 346513 h 9438858"/>
              <a:gd name="connsiteX6" fmla="*/ 3386676 w 4337331"/>
              <a:gd name="connsiteY6" fmla="*/ 126073 h 9438858"/>
              <a:gd name="connsiteX7" fmla="*/ 3473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095756 w 4337331"/>
              <a:gd name="connsiteY5" fmla="*/ 346513 h 9438858"/>
              <a:gd name="connsiteX6" fmla="*/ 3386676 w 4337331"/>
              <a:gd name="connsiteY6" fmla="*/ 126073 h 9438858"/>
              <a:gd name="connsiteX7" fmla="*/ 3473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095756 w 4337331"/>
              <a:gd name="connsiteY5" fmla="*/ 346513 h 9438858"/>
              <a:gd name="connsiteX6" fmla="*/ 3383076 w 4337331"/>
              <a:gd name="connsiteY6" fmla="*/ 122473 h 9438858"/>
              <a:gd name="connsiteX7" fmla="*/ 3473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095756 w 4337331"/>
              <a:gd name="connsiteY5" fmla="*/ 346513 h 9438858"/>
              <a:gd name="connsiteX6" fmla="*/ 3383076 w 4337331"/>
              <a:gd name="connsiteY6" fmla="*/ 122473 h 9438858"/>
              <a:gd name="connsiteX7" fmla="*/ 3473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095756 w 4337331"/>
              <a:gd name="connsiteY5" fmla="*/ 346513 h 9438858"/>
              <a:gd name="connsiteX6" fmla="*/ 3383076 w 4337331"/>
              <a:gd name="connsiteY6" fmla="*/ 122473 h 9438858"/>
              <a:gd name="connsiteX7" fmla="*/ 3491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095756 w 4337331"/>
              <a:gd name="connsiteY5" fmla="*/ 346513 h 9438858"/>
              <a:gd name="connsiteX6" fmla="*/ 3383076 w 4337331"/>
              <a:gd name="connsiteY6" fmla="*/ 122473 h 9438858"/>
              <a:gd name="connsiteX7" fmla="*/ 3491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095756 w 4337331"/>
              <a:gd name="connsiteY5" fmla="*/ 346513 h 9438858"/>
              <a:gd name="connsiteX6" fmla="*/ 3383076 w 4337331"/>
              <a:gd name="connsiteY6" fmla="*/ 122473 h 9438858"/>
              <a:gd name="connsiteX7" fmla="*/ 3491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7881 h 9441066"/>
              <a:gd name="connsiteX1" fmla="*/ 432128 w 4337331"/>
              <a:gd name="connsiteY1" fmla="*/ 5753 h 9441066"/>
              <a:gd name="connsiteX2" fmla="*/ 842156 w 4337331"/>
              <a:gd name="connsiteY2" fmla="*/ 3281 h 9441066"/>
              <a:gd name="connsiteX3" fmla="*/ 953916 w 4337331"/>
              <a:gd name="connsiteY3" fmla="*/ 109961 h 9441066"/>
              <a:gd name="connsiteX4" fmla="*/ 1207916 w 4337331"/>
              <a:gd name="connsiteY4" fmla="*/ 353801 h 9441066"/>
              <a:gd name="connsiteX5" fmla="*/ 3095756 w 4337331"/>
              <a:gd name="connsiteY5" fmla="*/ 348721 h 9441066"/>
              <a:gd name="connsiteX6" fmla="*/ 3383076 w 4337331"/>
              <a:gd name="connsiteY6" fmla="*/ 124681 h 9441066"/>
              <a:gd name="connsiteX7" fmla="*/ 3491596 w 4337331"/>
              <a:gd name="connsiteY7" fmla="*/ 1161 h 9441066"/>
              <a:gd name="connsiteX8" fmla="*/ 3905203 w 4337331"/>
              <a:gd name="connsiteY8" fmla="*/ 5753 h 9441066"/>
              <a:gd name="connsiteX9" fmla="*/ 4337331 w 4337331"/>
              <a:gd name="connsiteY9" fmla="*/ 437881 h 9441066"/>
              <a:gd name="connsiteX10" fmla="*/ 4337331 w 4337331"/>
              <a:gd name="connsiteY10" fmla="*/ 9008938 h 9441066"/>
              <a:gd name="connsiteX11" fmla="*/ 3905203 w 4337331"/>
              <a:gd name="connsiteY11" fmla="*/ 9441066 h 9441066"/>
              <a:gd name="connsiteX12" fmla="*/ 432128 w 4337331"/>
              <a:gd name="connsiteY12" fmla="*/ 9441066 h 9441066"/>
              <a:gd name="connsiteX13" fmla="*/ 0 w 4337331"/>
              <a:gd name="connsiteY13" fmla="*/ 9008938 h 9441066"/>
              <a:gd name="connsiteX14" fmla="*/ 0 w 4337331"/>
              <a:gd name="connsiteY14" fmla="*/ 437881 h 9441066"/>
              <a:gd name="connsiteX0" fmla="*/ 0 w 4337331"/>
              <a:gd name="connsiteY0" fmla="*/ 437881 h 9441066"/>
              <a:gd name="connsiteX1" fmla="*/ 432128 w 4337331"/>
              <a:gd name="connsiteY1" fmla="*/ 5753 h 9441066"/>
              <a:gd name="connsiteX2" fmla="*/ 842156 w 4337331"/>
              <a:gd name="connsiteY2" fmla="*/ 3281 h 9441066"/>
              <a:gd name="connsiteX3" fmla="*/ 966568 w 4337331"/>
              <a:gd name="connsiteY3" fmla="*/ 109961 h 9441066"/>
              <a:gd name="connsiteX4" fmla="*/ 1207916 w 4337331"/>
              <a:gd name="connsiteY4" fmla="*/ 353801 h 9441066"/>
              <a:gd name="connsiteX5" fmla="*/ 3095756 w 4337331"/>
              <a:gd name="connsiteY5" fmla="*/ 348721 h 9441066"/>
              <a:gd name="connsiteX6" fmla="*/ 3383076 w 4337331"/>
              <a:gd name="connsiteY6" fmla="*/ 124681 h 9441066"/>
              <a:gd name="connsiteX7" fmla="*/ 3491596 w 4337331"/>
              <a:gd name="connsiteY7" fmla="*/ 1161 h 9441066"/>
              <a:gd name="connsiteX8" fmla="*/ 3905203 w 4337331"/>
              <a:gd name="connsiteY8" fmla="*/ 5753 h 9441066"/>
              <a:gd name="connsiteX9" fmla="*/ 4337331 w 4337331"/>
              <a:gd name="connsiteY9" fmla="*/ 437881 h 9441066"/>
              <a:gd name="connsiteX10" fmla="*/ 4337331 w 4337331"/>
              <a:gd name="connsiteY10" fmla="*/ 9008938 h 9441066"/>
              <a:gd name="connsiteX11" fmla="*/ 3905203 w 4337331"/>
              <a:gd name="connsiteY11" fmla="*/ 9441066 h 9441066"/>
              <a:gd name="connsiteX12" fmla="*/ 432128 w 4337331"/>
              <a:gd name="connsiteY12" fmla="*/ 9441066 h 9441066"/>
              <a:gd name="connsiteX13" fmla="*/ 0 w 4337331"/>
              <a:gd name="connsiteY13" fmla="*/ 9008938 h 9441066"/>
              <a:gd name="connsiteX14" fmla="*/ 0 w 4337331"/>
              <a:gd name="connsiteY14" fmla="*/ 437881 h 9441066"/>
              <a:gd name="connsiteX0" fmla="*/ 0 w 4337331"/>
              <a:gd name="connsiteY0" fmla="*/ 437881 h 9441066"/>
              <a:gd name="connsiteX1" fmla="*/ 432128 w 4337331"/>
              <a:gd name="connsiteY1" fmla="*/ 5753 h 9441066"/>
              <a:gd name="connsiteX2" fmla="*/ 842156 w 4337331"/>
              <a:gd name="connsiteY2" fmla="*/ 3281 h 9441066"/>
              <a:gd name="connsiteX3" fmla="*/ 972893 w 4337331"/>
              <a:gd name="connsiteY3" fmla="*/ 106787 h 9441066"/>
              <a:gd name="connsiteX4" fmla="*/ 1207916 w 4337331"/>
              <a:gd name="connsiteY4" fmla="*/ 353801 h 9441066"/>
              <a:gd name="connsiteX5" fmla="*/ 3095756 w 4337331"/>
              <a:gd name="connsiteY5" fmla="*/ 348721 h 9441066"/>
              <a:gd name="connsiteX6" fmla="*/ 3383076 w 4337331"/>
              <a:gd name="connsiteY6" fmla="*/ 124681 h 9441066"/>
              <a:gd name="connsiteX7" fmla="*/ 3491596 w 4337331"/>
              <a:gd name="connsiteY7" fmla="*/ 1161 h 9441066"/>
              <a:gd name="connsiteX8" fmla="*/ 3905203 w 4337331"/>
              <a:gd name="connsiteY8" fmla="*/ 5753 h 9441066"/>
              <a:gd name="connsiteX9" fmla="*/ 4337331 w 4337331"/>
              <a:gd name="connsiteY9" fmla="*/ 437881 h 9441066"/>
              <a:gd name="connsiteX10" fmla="*/ 4337331 w 4337331"/>
              <a:gd name="connsiteY10" fmla="*/ 9008938 h 9441066"/>
              <a:gd name="connsiteX11" fmla="*/ 3905203 w 4337331"/>
              <a:gd name="connsiteY11" fmla="*/ 9441066 h 9441066"/>
              <a:gd name="connsiteX12" fmla="*/ 432128 w 4337331"/>
              <a:gd name="connsiteY12" fmla="*/ 9441066 h 9441066"/>
              <a:gd name="connsiteX13" fmla="*/ 0 w 4337331"/>
              <a:gd name="connsiteY13" fmla="*/ 9008938 h 9441066"/>
              <a:gd name="connsiteX14" fmla="*/ 0 w 4337331"/>
              <a:gd name="connsiteY14" fmla="*/ 437881 h 9441066"/>
              <a:gd name="connsiteX0" fmla="*/ 0 w 4337331"/>
              <a:gd name="connsiteY0" fmla="*/ 437881 h 9441066"/>
              <a:gd name="connsiteX1" fmla="*/ 432128 w 4337331"/>
              <a:gd name="connsiteY1" fmla="*/ 5753 h 9441066"/>
              <a:gd name="connsiteX2" fmla="*/ 842156 w 4337331"/>
              <a:gd name="connsiteY2" fmla="*/ 3281 h 9441066"/>
              <a:gd name="connsiteX3" fmla="*/ 972893 w 4337331"/>
              <a:gd name="connsiteY3" fmla="*/ 106787 h 9441066"/>
              <a:gd name="connsiteX4" fmla="*/ 1207916 w 4337331"/>
              <a:gd name="connsiteY4" fmla="*/ 353801 h 9441066"/>
              <a:gd name="connsiteX5" fmla="*/ 3095756 w 4337331"/>
              <a:gd name="connsiteY5" fmla="*/ 348721 h 9441066"/>
              <a:gd name="connsiteX6" fmla="*/ 3383076 w 4337331"/>
              <a:gd name="connsiteY6" fmla="*/ 124681 h 9441066"/>
              <a:gd name="connsiteX7" fmla="*/ 3491596 w 4337331"/>
              <a:gd name="connsiteY7" fmla="*/ 1161 h 9441066"/>
              <a:gd name="connsiteX8" fmla="*/ 3905203 w 4337331"/>
              <a:gd name="connsiteY8" fmla="*/ 5753 h 9441066"/>
              <a:gd name="connsiteX9" fmla="*/ 4337331 w 4337331"/>
              <a:gd name="connsiteY9" fmla="*/ 437881 h 9441066"/>
              <a:gd name="connsiteX10" fmla="*/ 4337331 w 4337331"/>
              <a:gd name="connsiteY10" fmla="*/ 9008938 h 9441066"/>
              <a:gd name="connsiteX11" fmla="*/ 3905203 w 4337331"/>
              <a:gd name="connsiteY11" fmla="*/ 9441066 h 9441066"/>
              <a:gd name="connsiteX12" fmla="*/ 432128 w 4337331"/>
              <a:gd name="connsiteY12" fmla="*/ 9441066 h 9441066"/>
              <a:gd name="connsiteX13" fmla="*/ 0 w 4337331"/>
              <a:gd name="connsiteY13" fmla="*/ 9008938 h 9441066"/>
              <a:gd name="connsiteX14" fmla="*/ 0 w 4337331"/>
              <a:gd name="connsiteY14" fmla="*/ 437881 h 9441066"/>
              <a:gd name="connsiteX0" fmla="*/ 0 w 4337331"/>
              <a:gd name="connsiteY0" fmla="*/ 437881 h 9441066"/>
              <a:gd name="connsiteX1" fmla="*/ 432128 w 4337331"/>
              <a:gd name="connsiteY1" fmla="*/ 5753 h 9441066"/>
              <a:gd name="connsiteX2" fmla="*/ 842156 w 4337331"/>
              <a:gd name="connsiteY2" fmla="*/ 3281 h 9441066"/>
              <a:gd name="connsiteX3" fmla="*/ 972893 w 4337331"/>
              <a:gd name="connsiteY3" fmla="*/ 106787 h 9441066"/>
              <a:gd name="connsiteX4" fmla="*/ 1207916 w 4337331"/>
              <a:gd name="connsiteY4" fmla="*/ 353801 h 9441066"/>
              <a:gd name="connsiteX5" fmla="*/ 3095756 w 4337331"/>
              <a:gd name="connsiteY5" fmla="*/ 348721 h 9441066"/>
              <a:gd name="connsiteX6" fmla="*/ 3383076 w 4337331"/>
              <a:gd name="connsiteY6" fmla="*/ 124681 h 9441066"/>
              <a:gd name="connsiteX7" fmla="*/ 3491596 w 4337331"/>
              <a:gd name="connsiteY7" fmla="*/ 1161 h 9441066"/>
              <a:gd name="connsiteX8" fmla="*/ 3905203 w 4337331"/>
              <a:gd name="connsiteY8" fmla="*/ 5753 h 9441066"/>
              <a:gd name="connsiteX9" fmla="*/ 4337331 w 4337331"/>
              <a:gd name="connsiteY9" fmla="*/ 437881 h 9441066"/>
              <a:gd name="connsiteX10" fmla="*/ 4337331 w 4337331"/>
              <a:gd name="connsiteY10" fmla="*/ 9008938 h 9441066"/>
              <a:gd name="connsiteX11" fmla="*/ 3905203 w 4337331"/>
              <a:gd name="connsiteY11" fmla="*/ 9441066 h 9441066"/>
              <a:gd name="connsiteX12" fmla="*/ 432128 w 4337331"/>
              <a:gd name="connsiteY12" fmla="*/ 9441066 h 9441066"/>
              <a:gd name="connsiteX13" fmla="*/ 0 w 4337331"/>
              <a:gd name="connsiteY13" fmla="*/ 9008938 h 9441066"/>
              <a:gd name="connsiteX14" fmla="*/ 0 w 4337331"/>
              <a:gd name="connsiteY14" fmla="*/ 437881 h 9441066"/>
              <a:gd name="connsiteX0" fmla="*/ 0 w 4337331"/>
              <a:gd name="connsiteY0" fmla="*/ 437881 h 9441066"/>
              <a:gd name="connsiteX1" fmla="*/ 432128 w 4337331"/>
              <a:gd name="connsiteY1" fmla="*/ 5753 h 9441066"/>
              <a:gd name="connsiteX2" fmla="*/ 842156 w 4337331"/>
              <a:gd name="connsiteY2" fmla="*/ 3281 h 9441066"/>
              <a:gd name="connsiteX3" fmla="*/ 972893 w 4337331"/>
              <a:gd name="connsiteY3" fmla="*/ 106787 h 9441066"/>
              <a:gd name="connsiteX4" fmla="*/ 1207916 w 4337331"/>
              <a:gd name="connsiteY4" fmla="*/ 353801 h 9441066"/>
              <a:gd name="connsiteX5" fmla="*/ 3095756 w 4337331"/>
              <a:gd name="connsiteY5" fmla="*/ 348721 h 9441066"/>
              <a:gd name="connsiteX6" fmla="*/ 3364099 w 4337331"/>
              <a:gd name="connsiteY6" fmla="*/ 127855 h 9441066"/>
              <a:gd name="connsiteX7" fmla="*/ 3491596 w 4337331"/>
              <a:gd name="connsiteY7" fmla="*/ 1161 h 9441066"/>
              <a:gd name="connsiteX8" fmla="*/ 3905203 w 4337331"/>
              <a:gd name="connsiteY8" fmla="*/ 5753 h 9441066"/>
              <a:gd name="connsiteX9" fmla="*/ 4337331 w 4337331"/>
              <a:gd name="connsiteY9" fmla="*/ 437881 h 9441066"/>
              <a:gd name="connsiteX10" fmla="*/ 4337331 w 4337331"/>
              <a:gd name="connsiteY10" fmla="*/ 9008938 h 9441066"/>
              <a:gd name="connsiteX11" fmla="*/ 3905203 w 4337331"/>
              <a:gd name="connsiteY11" fmla="*/ 9441066 h 9441066"/>
              <a:gd name="connsiteX12" fmla="*/ 432128 w 4337331"/>
              <a:gd name="connsiteY12" fmla="*/ 9441066 h 9441066"/>
              <a:gd name="connsiteX13" fmla="*/ 0 w 4337331"/>
              <a:gd name="connsiteY13" fmla="*/ 9008938 h 9441066"/>
              <a:gd name="connsiteX14" fmla="*/ 0 w 4337331"/>
              <a:gd name="connsiteY14" fmla="*/ 437881 h 9441066"/>
              <a:gd name="connsiteX0" fmla="*/ 0 w 4337331"/>
              <a:gd name="connsiteY0" fmla="*/ 437881 h 9441066"/>
              <a:gd name="connsiteX1" fmla="*/ 432128 w 4337331"/>
              <a:gd name="connsiteY1" fmla="*/ 5753 h 9441066"/>
              <a:gd name="connsiteX2" fmla="*/ 842156 w 4337331"/>
              <a:gd name="connsiteY2" fmla="*/ 3281 h 9441066"/>
              <a:gd name="connsiteX3" fmla="*/ 972893 w 4337331"/>
              <a:gd name="connsiteY3" fmla="*/ 106787 h 9441066"/>
              <a:gd name="connsiteX4" fmla="*/ 1207916 w 4337331"/>
              <a:gd name="connsiteY4" fmla="*/ 353801 h 9441066"/>
              <a:gd name="connsiteX5" fmla="*/ 3095756 w 4337331"/>
              <a:gd name="connsiteY5" fmla="*/ 348721 h 9441066"/>
              <a:gd name="connsiteX6" fmla="*/ 3364099 w 4337331"/>
              <a:gd name="connsiteY6" fmla="*/ 127855 h 9441066"/>
              <a:gd name="connsiteX7" fmla="*/ 3491596 w 4337331"/>
              <a:gd name="connsiteY7" fmla="*/ 1161 h 9441066"/>
              <a:gd name="connsiteX8" fmla="*/ 3905203 w 4337331"/>
              <a:gd name="connsiteY8" fmla="*/ 5753 h 9441066"/>
              <a:gd name="connsiteX9" fmla="*/ 4337331 w 4337331"/>
              <a:gd name="connsiteY9" fmla="*/ 437881 h 9441066"/>
              <a:gd name="connsiteX10" fmla="*/ 4337331 w 4337331"/>
              <a:gd name="connsiteY10" fmla="*/ 9008938 h 9441066"/>
              <a:gd name="connsiteX11" fmla="*/ 3905203 w 4337331"/>
              <a:gd name="connsiteY11" fmla="*/ 9441066 h 9441066"/>
              <a:gd name="connsiteX12" fmla="*/ 432128 w 4337331"/>
              <a:gd name="connsiteY12" fmla="*/ 9441066 h 9441066"/>
              <a:gd name="connsiteX13" fmla="*/ 0 w 4337331"/>
              <a:gd name="connsiteY13" fmla="*/ 9008938 h 9441066"/>
              <a:gd name="connsiteX14" fmla="*/ 0 w 4337331"/>
              <a:gd name="connsiteY14" fmla="*/ 437881 h 9441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337331" h="9441066">
                <a:moveTo>
                  <a:pt x="0" y="437881"/>
                </a:moveTo>
                <a:cubicBezTo>
                  <a:pt x="0" y="199223"/>
                  <a:pt x="193470" y="5753"/>
                  <a:pt x="432128" y="5753"/>
                </a:cubicBezTo>
                <a:cubicBezTo>
                  <a:pt x="563724" y="3236"/>
                  <a:pt x="735960" y="718"/>
                  <a:pt x="842156" y="3281"/>
                </a:cubicBezTo>
                <a:cubicBezTo>
                  <a:pt x="930601" y="2436"/>
                  <a:pt x="970773" y="-516"/>
                  <a:pt x="972893" y="106787"/>
                </a:cubicBezTo>
                <a:cubicBezTo>
                  <a:pt x="974373" y="232527"/>
                  <a:pt x="1066623" y="346194"/>
                  <a:pt x="1207916" y="353801"/>
                </a:cubicBezTo>
                <a:lnTo>
                  <a:pt x="3095756" y="348721"/>
                </a:lnTo>
                <a:cubicBezTo>
                  <a:pt x="3303483" y="354334"/>
                  <a:pt x="3360526" y="202582"/>
                  <a:pt x="3364099" y="127855"/>
                </a:cubicBezTo>
                <a:cubicBezTo>
                  <a:pt x="3364072" y="24328"/>
                  <a:pt x="3381998" y="7182"/>
                  <a:pt x="3491596" y="1161"/>
                </a:cubicBezTo>
                <a:cubicBezTo>
                  <a:pt x="3528665" y="-3308"/>
                  <a:pt x="3767334" y="6622"/>
                  <a:pt x="3905203" y="5753"/>
                </a:cubicBezTo>
                <a:cubicBezTo>
                  <a:pt x="4143861" y="5753"/>
                  <a:pt x="4337331" y="199223"/>
                  <a:pt x="4337331" y="437881"/>
                </a:cubicBezTo>
                <a:lnTo>
                  <a:pt x="4337331" y="9008938"/>
                </a:lnTo>
                <a:cubicBezTo>
                  <a:pt x="4337331" y="9247596"/>
                  <a:pt x="4143861" y="9441066"/>
                  <a:pt x="3905203" y="9441066"/>
                </a:cubicBezTo>
                <a:lnTo>
                  <a:pt x="432128" y="9441066"/>
                </a:lnTo>
                <a:cubicBezTo>
                  <a:pt x="193470" y="9441066"/>
                  <a:pt x="0" y="9247596"/>
                  <a:pt x="0" y="9008938"/>
                </a:cubicBezTo>
                <a:lnTo>
                  <a:pt x="0" y="437881"/>
                </a:lnTo>
                <a:close/>
              </a:path>
            </a:pathLst>
          </a:custGeom>
          <a:noFill/>
          <a:ln>
            <a:noFill/>
          </a:ln>
        </p:spPr>
        <p:txBody>
          <a:bodyPr anchor="ctr"/>
          <a:lstStyle>
            <a:lvl1pPr algn="ctr">
              <a:defRPr sz="3200"/>
            </a:lvl1pPr>
          </a:lstStyle>
          <a:p>
            <a:r>
              <a:rPr lang="ru-RU" dirty="0"/>
              <a:t>Вставка рисунка</a:t>
            </a:r>
          </a:p>
        </p:txBody>
      </p:sp>
    </p:spTree>
    <p:extLst>
      <p:ext uri="{BB962C8B-B14F-4D97-AF65-F5344CB8AC3E}">
        <p14:creationId xmlns:p14="http://schemas.microsoft.com/office/powerpoint/2010/main" val="122167530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, скрин iPhone и текст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393C461-E5B2-5740-8762-04651CBA44B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898" y="374762"/>
            <a:ext cx="7635621" cy="152307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6638" y="450646"/>
            <a:ext cx="13089413" cy="2196000"/>
          </a:xfrm>
          <a:prstGeom prst="rect">
            <a:avLst/>
          </a:prstGeom>
        </p:spPr>
        <p:txBody>
          <a:bodyPr tIns="360000" rIns="0" b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926638" y="12833592"/>
            <a:ext cx="9492668" cy="450634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1202650" y="12841426"/>
            <a:ext cx="1815639" cy="442800"/>
          </a:xfrm>
        </p:spPr>
        <p:txBody>
          <a:bodyPr/>
          <a:lstStyle/>
          <a:p>
            <a:fld id="{479D26DF-754D-9F43-9AED-8751096E4570}" type="slidenum">
              <a:rPr lang="ru-RU" smtClean="0"/>
              <a:t>‹#›</a:t>
            </a:fld>
            <a:endParaRPr lang="ru-RU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EB0253D-058F-A648-881F-1A279CD1EA57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9926638" y="3542400"/>
            <a:ext cx="13089413" cy="8856000"/>
          </a:xfrm>
        </p:spPr>
        <p:txBody>
          <a:bodyPr anchor="t"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9" name="Рисунок 8">
            <a:extLst>
              <a:ext uri="{FF2B5EF4-FFF2-40B4-BE49-F238E27FC236}">
                <a16:creationId xmlns:a16="http://schemas.microsoft.com/office/drawing/2014/main" id="{3D6DF32B-D868-F943-97A0-B3E3A907CD0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873639" y="1346735"/>
            <a:ext cx="6123347" cy="13282290"/>
          </a:xfrm>
          <a:custGeom>
            <a:avLst/>
            <a:gdLst>
              <a:gd name="connsiteX0" fmla="*/ 0 w 4337331"/>
              <a:gd name="connsiteY0" fmla="*/ 432128 h 9435313"/>
              <a:gd name="connsiteX1" fmla="*/ 432128 w 4337331"/>
              <a:gd name="connsiteY1" fmla="*/ 0 h 9435313"/>
              <a:gd name="connsiteX2" fmla="*/ 3905203 w 4337331"/>
              <a:gd name="connsiteY2" fmla="*/ 0 h 9435313"/>
              <a:gd name="connsiteX3" fmla="*/ 4337331 w 4337331"/>
              <a:gd name="connsiteY3" fmla="*/ 432128 h 9435313"/>
              <a:gd name="connsiteX4" fmla="*/ 4337331 w 4337331"/>
              <a:gd name="connsiteY4" fmla="*/ 9003185 h 9435313"/>
              <a:gd name="connsiteX5" fmla="*/ 3905203 w 4337331"/>
              <a:gd name="connsiteY5" fmla="*/ 9435313 h 9435313"/>
              <a:gd name="connsiteX6" fmla="*/ 432128 w 4337331"/>
              <a:gd name="connsiteY6" fmla="*/ 9435313 h 9435313"/>
              <a:gd name="connsiteX7" fmla="*/ 0 w 4337331"/>
              <a:gd name="connsiteY7" fmla="*/ 9003185 h 9435313"/>
              <a:gd name="connsiteX8" fmla="*/ 0 w 4337331"/>
              <a:gd name="connsiteY8" fmla="*/ 432128 h 9435313"/>
              <a:gd name="connsiteX0" fmla="*/ 0 w 4337331"/>
              <a:gd name="connsiteY0" fmla="*/ 439680 h 9442865"/>
              <a:gd name="connsiteX1" fmla="*/ 432128 w 4337331"/>
              <a:gd name="connsiteY1" fmla="*/ 7552 h 9442865"/>
              <a:gd name="connsiteX2" fmla="*/ 826916 w 4337331"/>
              <a:gd name="connsiteY2" fmla="*/ 0 h 9442865"/>
              <a:gd name="connsiteX3" fmla="*/ 3905203 w 4337331"/>
              <a:gd name="connsiteY3" fmla="*/ 7552 h 9442865"/>
              <a:gd name="connsiteX4" fmla="*/ 4337331 w 4337331"/>
              <a:gd name="connsiteY4" fmla="*/ 439680 h 9442865"/>
              <a:gd name="connsiteX5" fmla="*/ 4337331 w 4337331"/>
              <a:gd name="connsiteY5" fmla="*/ 9010737 h 9442865"/>
              <a:gd name="connsiteX6" fmla="*/ 3905203 w 4337331"/>
              <a:gd name="connsiteY6" fmla="*/ 9442865 h 9442865"/>
              <a:gd name="connsiteX7" fmla="*/ 432128 w 4337331"/>
              <a:gd name="connsiteY7" fmla="*/ 9442865 h 9442865"/>
              <a:gd name="connsiteX8" fmla="*/ 0 w 4337331"/>
              <a:gd name="connsiteY8" fmla="*/ 9010737 h 9442865"/>
              <a:gd name="connsiteX9" fmla="*/ 0 w 4337331"/>
              <a:gd name="connsiteY9" fmla="*/ 439680 h 9442865"/>
              <a:gd name="connsiteX0" fmla="*/ 0 w 4337331"/>
              <a:gd name="connsiteY0" fmla="*/ 439680 h 9442865"/>
              <a:gd name="connsiteX1" fmla="*/ 432128 w 4337331"/>
              <a:gd name="connsiteY1" fmla="*/ 7552 h 9442865"/>
              <a:gd name="connsiteX2" fmla="*/ 826916 w 4337331"/>
              <a:gd name="connsiteY2" fmla="*/ 0 h 9442865"/>
              <a:gd name="connsiteX3" fmla="*/ 3514236 w 4337331"/>
              <a:gd name="connsiteY3" fmla="*/ 5080 h 9442865"/>
              <a:gd name="connsiteX4" fmla="*/ 3905203 w 4337331"/>
              <a:gd name="connsiteY4" fmla="*/ 7552 h 9442865"/>
              <a:gd name="connsiteX5" fmla="*/ 4337331 w 4337331"/>
              <a:gd name="connsiteY5" fmla="*/ 439680 h 9442865"/>
              <a:gd name="connsiteX6" fmla="*/ 4337331 w 4337331"/>
              <a:gd name="connsiteY6" fmla="*/ 9010737 h 9442865"/>
              <a:gd name="connsiteX7" fmla="*/ 3905203 w 4337331"/>
              <a:gd name="connsiteY7" fmla="*/ 9442865 h 9442865"/>
              <a:gd name="connsiteX8" fmla="*/ 432128 w 4337331"/>
              <a:gd name="connsiteY8" fmla="*/ 9442865 h 9442865"/>
              <a:gd name="connsiteX9" fmla="*/ 0 w 4337331"/>
              <a:gd name="connsiteY9" fmla="*/ 9010737 h 9442865"/>
              <a:gd name="connsiteX10" fmla="*/ 0 w 4337331"/>
              <a:gd name="connsiteY10" fmla="*/ 439680 h 9442865"/>
              <a:gd name="connsiteX0" fmla="*/ 0 w 4337331"/>
              <a:gd name="connsiteY0" fmla="*/ 439680 h 9442865"/>
              <a:gd name="connsiteX1" fmla="*/ 432128 w 4337331"/>
              <a:gd name="connsiteY1" fmla="*/ 7552 h 9442865"/>
              <a:gd name="connsiteX2" fmla="*/ 826916 w 4337331"/>
              <a:gd name="connsiteY2" fmla="*/ 0 h 9442865"/>
              <a:gd name="connsiteX3" fmla="*/ 3514236 w 4337331"/>
              <a:gd name="connsiteY3" fmla="*/ 5080 h 9442865"/>
              <a:gd name="connsiteX4" fmla="*/ 3905203 w 4337331"/>
              <a:gd name="connsiteY4" fmla="*/ 7552 h 9442865"/>
              <a:gd name="connsiteX5" fmla="*/ 4337331 w 4337331"/>
              <a:gd name="connsiteY5" fmla="*/ 439680 h 9442865"/>
              <a:gd name="connsiteX6" fmla="*/ 4337331 w 4337331"/>
              <a:gd name="connsiteY6" fmla="*/ 9010737 h 9442865"/>
              <a:gd name="connsiteX7" fmla="*/ 3905203 w 4337331"/>
              <a:gd name="connsiteY7" fmla="*/ 9442865 h 9442865"/>
              <a:gd name="connsiteX8" fmla="*/ 432128 w 4337331"/>
              <a:gd name="connsiteY8" fmla="*/ 9442865 h 9442865"/>
              <a:gd name="connsiteX9" fmla="*/ 0 w 4337331"/>
              <a:gd name="connsiteY9" fmla="*/ 9010737 h 9442865"/>
              <a:gd name="connsiteX10" fmla="*/ 0 w 4337331"/>
              <a:gd name="connsiteY10" fmla="*/ 439680 h 9442865"/>
              <a:gd name="connsiteX0" fmla="*/ 0 w 4337331"/>
              <a:gd name="connsiteY0" fmla="*/ 439680 h 9442865"/>
              <a:gd name="connsiteX1" fmla="*/ 432128 w 4337331"/>
              <a:gd name="connsiteY1" fmla="*/ 7552 h 9442865"/>
              <a:gd name="connsiteX2" fmla="*/ 826916 w 4337331"/>
              <a:gd name="connsiteY2" fmla="*/ 0 h 9442865"/>
              <a:gd name="connsiteX3" fmla="*/ 3514236 w 4337331"/>
              <a:gd name="connsiteY3" fmla="*/ 5080 h 9442865"/>
              <a:gd name="connsiteX4" fmla="*/ 3905203 w 4337331"/>
              <a:gd name="connsiteY4" fmla="*/ 7552 h 9442865"/>
              <a:gd name="connsiteX5" fmla="*/ 4337331 w 4337331"/>
              <a:gd name="connsiteY5" fmla="*/ 439680 h 9442865"/>
              <a:gd name="connsiteX6" fmla="*/ 4337331 w 4337331"/>
              <a:gd name="connsiteY6" fmla="*/ 9010737 h 9442865"/>
              <a:gd name="connsiteX7" fmla="*/ 3905203 w 4337331"/>
              <a:gd name="connsiteY7" fmla="*/ 9442865 h 9442865"/>
              <a:gd name="connsiteX8" fmla="*/ 432128 w 4337331"/>
              <a:gd name="connsiteY8" fmla="*/ 9442865 h 9442865"/>
              <a:gd name="connsiteX9" fmla="*/ 0 w 4337331"/>
              <a:gd name="connsiteY9" fmla="*/ 9010737 h 9442865"/>
              <a:gd name="connsiteX10" fmla="*/ 0 w 4337331"/>
              <a:gd name="connsiteY10" fmla="*/ 439680 h 9442865"/>
              <a:gd name="connsiteX0" fmla="*/ 0 w 4337331"/>
              <a:gd name="connsiteY0" fmla="*/ 440615 h 9443800"/>
              <a:gd name="connsiteX1" fmla="*/ 432128 w 4337331"/>
              <a:gd name="connsiteY1" fmla="*/ 8487 h 9443800"/>
              <a:gd name="connsiteX2" fmla="*/ 826916 w 4337331"/>
              <a:gd name="connsiteY2" fmla="*/ 935 h 9443800"/>
              <a:gd name="connsiteX3" fmla="*/ 3514236 w 4337331"/>
              <a:gd name="connsiteY3" fmla="*/ 6015 h 9443800"/>
              <a:gd name="connsiteX4" fmla="*/ 3905203 w 4337331"/>
              <a:gd name="connsiteY4" fmla="*/ 8487 h 9443800"/>
              <a:gd name="connsiteX5" fmla="*/ 4337331 w 4337331"/>
              <a:gd name="connsiteY5" fmla="*/ 440615 h 9443800"/>
              <a:gd name="connsiteX6" fmla="*/ 4337331 w 4337331"/>
              <a:gd name="connsiteY6" fmla="*/ 9011672 h 9443800"/>
              <a:gd name="connsiteX7" fmla="*/ 3905203 w 4337331"/>
              <a:gd name="connsiteY7" fmla="*/ 9443800 h 9443800"/>
              <a:gd name="connsiteX8" fmla="*/ 432128 w 4337331"/>
              <a:gd name="connsiteY8" fmla="*/ 9443800 h 9443800"/>
              <a:gd name="connsiteX9" fmla="*/ 0 w 4337331"/>
              <a:gd name="connsiteY9" fmla="*/ 9011672 h 9443800"/>
              <a:gd name="connsiteX10" fmla="*/ 0 w 4337331"/>
              <a:gd name="connsiteY10" fmla="*/ 440615 h 9443800"/>
              <a:gd name="connsiteX0" fmla="*/ 0 w 4337331"/>
              <a:gd name="connsiteY0" fmla="*/ 440615 h 9443800"/>
              <a:gd name="connsiteX1" fmla="*/ 432128 w 4337331"/>
              <a:gd name="connsiteY1" fmla="*/ 8487 h 9443800"/>
              <a:gd name="connsiteX2" fmla="*/ 826916 w 4337331"/>
              <a:gd name="connsiteY2" fmla="*/ 935 h 9443800"/>
              <a:gd name="connsiteX3" fmla="*/ 3514236 w 4337331"/>
              <a:gd name="connsiteY3" fmla="*/ 6015 h 9443800"/>
              <a:gd name="connsiteX4" fmla="*/ 3905203 w 4337331"/>
              <a:gd name="connsiteY4" fmla="*/ 8487 h 9443800"/>
              <a:gd name="connsiteX5" fmla="*/ 4337331 w 4337331"/>
              <a:gd name="connsiteY5" fmla="*/ 440615 h 9443800"/>
              <a:gd name="connsiteX6" fmla="*/ 4337331 w 4337331"/>
              <a:gd name="connsiteY6" fmla="*/ 9011672 h 9443800"/>
              <a:gd name="connsiteX7" fmla="*/ 3905203 w 4337331"/>
              <a:gd name="connsiteY7" fmla="*/ 9443800 h 9443800"/>
              <a:gd name="connsiteX8" fmla="*/ 432128 w 4337331"/>
              <a:gd name="connsiteY8" fmla="*/ 9443800 h 9443800"/>
              <a:gd name="connsiteX9" fmla="*/ 0 w 4337331"/>
              <a:gd name="connsiteY9" fmla="*/ 9011672 h 9443800"/>
              <a:gd name="connsiteX10" fmla="*/ 0 w 4337331"/>
              <a:gd name="connsiteY10" fmla="*/ 440615 h 9443800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3514236 w 4337331"/>
              <a:gd name="connsiteY3" fmla="*/ 5601 h 9443386"/>
              <a:gd name="connsiteX4" fmla="*/ 3905203 w 4337331"/>
              <a:gd name="connsiteY4" fmla="*/ 8073 h 9443386"/>
              <a:gd name="connsiteX5" fmla="*/ 4337331 w 4337331"/>
              <a:gd name="connsiteY5" fmla="*/ 440201 h 9443386"/>
              <a:gd name="connsiteX6" fmla="*/ 4337331 w 4337331"/>
              <a:gd name="connsiteY6" fmla="*/ 9011258 h 9443386"/>
              <a:gd name="connsiteX7" fmla="*/ 3905203 w 4337331"/>
              <a:gd name="connsiteY7" fmla="*/ 9443386 h 9443386"/>
              <a:gd name="connsiteX8" fmla="*/ 432128 w 4337331"/>
              <a:gd name="connsiteY8" fmla="*/ 9443386 h 9443386"/>
              <a:gd name="connsiteX9" fmla="*/ 0 w 4337331"/>
              <a:gd name="connsiteY9" fmla="*/ 9011258 h 9443386"/>
              <a:gd name="connsiteX10" fmla="*/ 0 w 4337331"/>
              <a:gd name="connsiteY10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3514236 w 4337331"/>
              <a:gd name="connsiteY3" fmla="*/ 5601 h 9443386"/>
              <a:gd name="connsiteX4" fmla="*/ 3905203 w 4337331"/>
              <a:gd name="connsiteY4" fmla="*/ 8073 h 9443386"/>
              <a:gd name="connsiteX5" fmla="*/ 4337331 w 4337331"/>
              <a:gd name="connsiteY5" fmla="*/ 440201 h 9443386"/>
              <a:gd name="connsiteX6" fmla="*/ 4337331 w 4337331"/>
              <a:gd name="connsiteY6" fmla="*/ 9011258 h 9443386"/>
              <a:gd name="connsiteX7" fmla="*/ 3905203 w 4337331"/>
              <a:gd name="connsiteY7" fmla="*/ 9443386 h 9443386"/>
              <a:gd name="connsiteX8" fmla="*/ 432128 w 4337331"/>
              <a:gd name="connsiteY8" fmla="*/ 9443386 h 9443386"/>
              <a:gd name="connsiteX9" fmla="*/ 0 w 4337331"/>
              <a:gd name="connsiteY9" fmla="*/ 9011258 h 9443386"/>
              <a:gd name="connsiteX10" fmla="*/ 0 w 4337331"/>
              <a:gd name="connsiteY10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3117996 w 4337331"/>
              <a:gd name="connsiteY3" fmla="*/ 5601 h 9443386"/>
              <a:gd name="connsiteX4" fmla="*/ 3514236 w 4337331"/>
              <a:gd name="connsiteY4" fmla="*/ 5601 h 9443386"/>
              <a:gd name="connsiteX5" fmla="*/ 3905203 w 4337331"/>
              <a:gd name="connsiteY5" fmla="*/ 8073 h 9443386"/>
              <a:gd name="connsiteX6" fmla="*/ 4337331 w 4337331"/>
              <a:gd name="connsiteY6" fmla="*/ 440201 h 9443386"/>
              <a:gd name="connsiteX7" fmla="*/ 4337331 w 4337331"/>
              <a:gd name="connsiteY7" fmla="*/ 9011258 h 9443386"/>
              <a:gd name="connsiteX8" fmla="*/ 3905203 w 4337331"/>
              <a:gd name="connsiteY8" fmla="*/ 9443386 h 9443386"/>
              <a:gd name="connsiteX9" fmla="*/ 432128 w 4337331"/>
              <a:gd name="connsiteY9" fmla="*/ 9443386 h 9443386"/>
              <a:gd name="connsiteX10" fmla="*/ 0 w 4337331"/>
              <a:gd name="connsiteY10" fmla="*/ 9011258 h 9443386"/>
              <a:gd name="connsiteX11" fmla="*/ 0 w 4337331"/>
              <a:gd name="connsiteY11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3117996 w 4337331"/>
              <a:gd name="connsiteY3" fmla="*/ 5601 h 9443386"/>
              <a:gd name="connsiteX4" fmla="*/ 3514236 w 4337331"/>
              <a:gd name="connsiteY4" fmla="*/ 5601 h 9443386"/>
              <a:gd name="connsiteX5" fmla="*/ 3905203 w 4337331"/>
              <a:gd name="connsiteY5" fmla="*/ 8073 h 9443386"/>
              <a:gd name="connsiteX6" fmla="*/ 4337331 w 4337331"/>
              <a:gd name="connsiteY6" fmla="*/ 440201 h 9443386"/>
              <a:gd name="connsiteX7" fmla="*/ 4337331 w 4337331"/>
              <a:gd name="connsiteY7" fmla="*/ 9011258 h 9443386"/>
              <a:gd name="connsiteX8" fmla="*/ 3905203 w 4337331"/>
              <a:gd name="connsiteY8" fmla="*/ 9443386 h 9443386"/>
              <a:gd name="connsiteX9" fmla="*/ 432128 w 4337331"/>
              <a:gd name="connsiteY9" fmla="*/ 9443386 h 9443386"/>
              <a:gd name="connsiteX10" fmla="*/ 0 w 4337331"/>
              <a:gd name="connsiteY10" fmla="*/ 9011258 h 9443386"/>
              <a:gd name="connsiteX11" fmla="*/ 0 w 4337331"/>
              <a:gd name="connsiteY11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3117996 w 4337331"/>
              <a:gd name="connsiteY3" fmla="*/ 5601 h 9443386"/>
              <a:gd name="connsiteX4" fmla="*/ 3514236 w 4337331"/>
              <a:gd name="connsiteY4" fmla="*/ 5601 h 9443386"/>
              <a:gd name="connsiteX5" fmla="*/ 3905203 w 4337331"/>
              <a:gd name="connsiteY5" fmla="*/ 8073 h 9443386"/>
              <a:gd name="connsiteX6" fmla="*/ 4337331 w 4337331"/>
              <a:gd name="connsiteY6" fmla="*/ 440201 h 9443386"/>
              <a:gd name="connsiteX7" fmla="*/ 4337331 w 4337331"/>
              <a:gd name="connsiteY7" fmla="*/ 9011258 h 9443386"/>
              <a:gd name="connsiteX8" fmla="*/ 3905203 w 4337331"/>
              <a:gd name="connsiteY8" fmla="*/ 9443386 h 9443386"/>
              <a:gd name="connsiteX9" fmla="*/ 432128 w 4337331"/>
              <a:gd name="connsiteY9" fmla="*/ 9443386 h 9443386"/>
              <a:gd name="connsiteX10" fmla="*/ 0 w 4337331"/>
              <a:gd name="connsiteY10" fmla="*/ 9011258 h 9443386"/>
              <a:gd name="connsiteX11" fmla="*/ 0 w 4337331"/>
              <a:gd name="connsiteY11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3117996 w 4337331"/>
              <a:gd name="connsiteY3" fmla="*/ 5601 h 9443386"/>
              <a:gd name="connsiteX4" fmla="*/ 3514236 w 4337331"/>
              <a:gd name="connsiteY4" fmla="*/ 5601 h 9443386"/>
              <a:gd name="connsiteX5" fmla="*/ 3905203 w 4337331"/>
              <a:gd name="connsiteY5" fmla="*/ 8073 h 9443386"/>
              <a:gd name="connsiteX6" fmla="*/ 4337331 w 4337331"/>
              <a:gd name="connsiteY6" fmla="*/ 440201 h 9443386"/>
              <a:gd name="connsiteX7" fmla="*/ 4337331 w 4337331"/>
              <a:gd name="connsiteY7" fmla="*/ 9011258 h 9443386"/>
              <a:gd name="connsiteX8" fmla="*/ 3905203 w 4337331"/>
              <a:gd name="connsiteY8" fmla="*/ 9443386 h 9443386"/>
              <a:gd name="connsiteX9" fmla="*/ 432128 w 4337331"/>
              <a:gd name="connsiteY9" fmla="*/ 9443386 h 9443386"/>
              <a:gd name="connsiteX10" fmla="*/ 0 w 4337331"/>
              <a:gd name="connsiteY10" fmla="*/ 9011258 h 9443386"/>
              <a:gd name="connsiteX11" fmla="*/ 0 w 4337331"/>
              <a:gd name="connsiteY11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1157116 w 4337331"/>
              <a:gd name="connsiteY3" fmla="*/ 5601 h 9443386"/>
              <a:gd name="connsiteX4" fmla="*/ 3117996 w 4337331"/>
              <a:gd name="connsiteY4" fmla="*/ 5601 h 9443386"/>
              <a:gd name="connsiteX5" fmla="*/ 3514236 w 4337331"/>
              <a:gd name="connsiteY5" fmla="*/ 5601 h 9443386"/>
              <a:gd name="connsiteX6" fmla="*/ 3905203 w 4337331"/>
              <a:gd name="connsiteY6" fmla="*/ 8073 h 9443386"/>
              <a:gd name="connsiteX7" fmla="*/ 4337331 w 4337331"/>
              <a:gd name="connsiteY7" fmla="*/ 440201 h 9443386"/>
              <a:gd name="connsiteX8" fmla="*/ 4337331 w 4337331"/>
              <a:gd name="connsiteY8" fmla="*/ 9011258 h 9443386"/>
              <a:gd name="connsiteX9" fmla="*/ 3905203 w 4337331"/>
              <a:gd name="connsiteY9" fmla="*/ 9443386 h 9443386"/>
              <a:gd name="connsiteX10" fmla="*/ 432128 w 4337331"/>
              <a:gd name="connsiteY10" fmla="*/ 9443386 h 9443386"/>
              <a:gd name="connsiteX11" fmla="*/ 0 w 4337331"/>
              <a:gd name="connsiteY11" fmla="*/ 9011258 h 9443386"/>
              <a:gd name="connsiteX12" fmla="*/ 0 w 4337331"/>
              <a:gd name="connsiteY12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1157116 w 4337331"/>
              <a:gd name="connsiteY3" fmla="*/ 5601 h 9443386"/>
              <a:gd name="connsiteX4" fmla="*/ 3117996 w 4337331"/>
              <a:gd name="connsiteY4" fmla="*/ 5601 h 9443386"/>
              <a:gd name="connsiteX5" fmla="*/ 3514236 w 4337331"/>
              <a:gd name="connsiteY5" fmla="*/ 5601 h 9443386"/>
              <a:gd name="connsiteX6" fmla="*/ 3905203 w 4337331"/>
              <a:gd name="connsiteY6" fmla="*/ 8073 h 9443386"/>
              <a:gd name="connsiteX7" fmla="*/ 4337331 w 4337331"/>
              <a:gd name="connsiteY7" fmla="*/ 440201 h 9443386"/>
              <a:gd name="connsiteX8" fmla="*/ 4337331 w 4337331"/>
              <a:gd name="connsiteY8" fmla="*/ 9011258 h 9443386"/>
              <a:gd name="connsiteX9" fmla="*/ 3905203 w 4337331"/>
              <a:gd name="connsiteY9" fmla="*/ 9443386 h 9443386"/>
              <a:gd name="connsiteX10" fmla="*/ 432128 w 4337331"/>
              <a:gd name="connsiteY10" fmla="*/ 9443386 h 9443386"/>
              <a:gd name="connsiteX11" fmla="*/ 0 w 4337331"/>
              <a:gd name="connsiteY11" fmla="*/ 9011258 h 9443386"/>
              <a:gd name="connsiteX12" fmla="*/ 0 w 4337331"/>
              <a:gd name="connsiteY12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1207916 w 4337331"/>
              <a:gd name="connsiteY3" fmla="*/ 356121 h 9443386"/>
              <a:gd name="connsiteX4" fmla="*/ 3117996 w 4337331"/>
              <a:gd name="connsiteY4" fmla="*/ 5601 h 9443386"/>
              <a:gd name="connsiteX5" fmla="*/ 3514236 w 4337331"/>
              <a:gd name="connsiteY5" fmla="*/ 5601 h 9443386"/>
              <a:gd name="connsiteX6" fmla="*/ 3905203 w 4337331"/>
              <a:gd name="connsiteY6" fmla="*/ 8073 h 9443386"/>
              <a:gd name="connsiteX7" fmla="*/ 4337331 w 4337331"/>
              <a:gd name="connsiteY7" fmla="*/ 440201 h 9443386"/>
              <a:gd name="connsiteX8" fmla="*/ 4337331 w 4337331"/>
              <a:gd name="connsiteY8" fmla="*/ 9011258 h 9443386"/>
              <a:gd name="connsiteX9" fmla="*/ 3905203 w 4337331"/>
              <a:gd name="connsiteY9" fmla="*/ 9443386 h 9443386"/>
              <a:gd name="connsiteX10" fmla="*/ 432128 w 4337331"/>
              <a:gd name="connsiteY10" fmla="*/ 9443386 h 9443386"/>
              <a:gd name="connsiteX11" fmla="*/ 0 w 4337331"/>
              <a:gd name="connsiteY11" fmla="*/ 9011258 h 9443386"/>
              <a:gd name="connsiteX12" fmla="*/ 0 w 4337331"/>
              <a:gd name="connsiteY12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1207916 w 4337331"/>
              <a:gd name="connsiteY3" fmla="*/ 356121 h 9443386"/>
              <a:gd name="connsiteX4" fmla="*/ 3199276 w 4337331"/>
              <a:gd name="connsiteY4" fmla="*/ 356121 h 9443386"/>
              <a:gd name="connsiteX5" fmla="*/ 3514236 w 4337331"/>
              <a:gd name="connsiteY5" fmla="*/ 5601 h 9443386"/>
              <a:gd name="connsiteX6" fmla="*/ 3905203 w 4337331"/>
              <a:gd name="connsiteY6" fmla="*/ 8073 h 9443386"/>
              <a:gd name="connsiteX7" fmla="*/ 4337331 w 4337331"/>
              <a:gd name="connsiteY7" fmla="*/ 440201 h 9443386"/>
              <a:gd name="connsiteX8" fmla="*/ 4337331 w 4337331"/>
              <a:gd name="connsiteY8" fmla="*/ 9011258 h 9443386"/>
              <a:gd name="connsiteX9" fmla="*/ 3905203 w 4337331"/>
              <a:gd name="connsiteY9" fmla="*/ 9443386 h 9443386"/>
              <a:gd name="connsiteX10" fmla="*/ 432128 w 4337331"/>
              <a:gd name="connsiteY10" fmla="*/ 9443386 h 9443386"/>
              <a:gd name="connsiteX11" fmla="*/ 0 w 4337331"/>
              <a:gd name="connsiteY11" fmla="*/ 9011258 h 9443386"/>
              <a:gd name="connsiteX12" fmla="*/ 0 w 4337331"/>
              <a:gd name="connsiteY12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1207916 w 4337331"/>
              <a:gd name="connsiteY3" fmla="*/ 356121 h 9443386"/>
              <a:gd name="connsiteX4" fmla="*/ 3199276 w 4337331"/>
              <a:gd name="connsiteY4" fmla="*/ 356121 h 9443386"/>
              <a:gd name="connsiteX5" fmla="*/ 3514236 w 4337331"/>
              <a:gd name="connsiteY5" fmla="*/ 5601 h 9443386"/>
              <a:gd name="connsiteX6" fmla="*/ 3905203 w 4337331"/>
              <a:gd name="connsiteY6" fmla="*/ 8073 h 9443386"/>
              <a:gd name="connsiteX7" fmla="*/ 4337331 w 4337331"/>
              <a:gd name="connsiteY7" fmla="*/ 440201 h 9443386"/>
              <a:gd name="connsiteX8" fmla="*/ 4337331 w 4337331"/>
              <a:gd name="connsiteY8" fmla="*/ 9011258 h 9443386"/>
              <a:gd name="connsiteX9" fmla="*/ 3905203 w 4337331"/>
              <a:gd name="connsiteY9" fmla="*/ 9443386 h 9443386"/>
              <a:gd name="connsiteX10" fmla="*/ 432128 w 4337331"/>
              <a:gd name="connsiteY10" fmla="*/ 9443386 h 9443386"/>
              <a:gd name="connsiteX11" fmla="*/ 0 w 4337331"/>
              <a:gd name="connsiteY11" fmla="*/ 9011258 h 9443386"/>
              <a:gd name="connsiteX12" fmla="*/ 0 w 4337331"/>
              <a:gd name="connsiteY12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1207916 w 4337331"/>
              <a:gd name="connsiteY3" fmla="*/ 356121 h 9443386"/>
              <a:gd name="connsiteX4" fmla="*/ 3199276 w 4337331"/>
              <a:gd name="connsiteY4" fmla="*/ 356121 h 9443386"/>
              <a:gd name="connsiteX5" fmla="*/ 3514236 w 4337331"/>
              <a:gd name="connsiteY5" fmla="*/ 5601 h 9443386"/>
              <a:gd name="connsiteX6" fmla="*/ 3905203 w 4337331"/>
              <a:gd name="connsiteY6" fmla="*/ 8073 h 9443386"/>
              <a:gd name="connsiteX7" fmla="*/ 4337331 w 4337331"/>
              <a:gd name="connsiteY7" fmla="*/ 440201 h 9443386"/>
              <a:gd name="connsiteX8" fmla="*/ 4337331 w 4337331"/>
              <a:gd name="connsiteY8" fmla="*/ 9011258 h 9443386"/>
              <a:gd name="connsiteX9" fmla="*/ 3905203 w 4337331"/>
              <a:gd name="connsiteY9" fmla="*/ 9443386 h 9443386"/>
              <a:gd name="connsiteX10" fmla="*/ 432128 w 4337331"/>
              <a:gd name="connsiteY10" fmla="*/ 9443386 h 9443386"/>
              <a:gd name="connsiteX11" fmla="*/ 0 w 4337331"/>
              <a:gd name="connsiteY11" fmla="*/ 9011258 h 9443386"/>
              <a:gd name="connsiteX12" fmla="*/ 0 w 4337331"/>
              <a:gd name="connsiteY12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1207916 w 4337331"/>
              <a:gd name="connsiteY3" fmla="*/ 356121 h 9443386"/>
              <a:gd name="connsiteX4" fmla="*/ 3128156 w 4337331"/>
              <a:gd name="connsiteY4" fmla="*/ 351041 h 9443386"/>
              <a:gd name="connsiteX5" fmla="*/ 3514236 w 4337331"/>
              <a:gd name="connsiteY5" fmla="*/ 5601 h 9443386"/>
              <a:gd name="connsiteX6" fmla="*/ 3905203 w 4337331"/>
              <a:gd name="connsiteY6" fmla="*/ 8073 h 9443386"/>
              <a:gd name="connsiteX7" fmla="*/ 4337331 w 4337331"/>
              <a:gd name="connsiteY7" fmla="*/ 440201 h 9443386"/>
              <a:gd name="connsiteX8" fmla="*/ 4337331 w 4337331"/>
              <a:gd name="connsiteY8" fmla="*/ 9011258 h 9443386"/>
              <a:gd name="connsiteX9" fmla="*/ 3905203 w 4337331"/>
              <a:gd name="connsiteY9" fmla="*/ 9443386 h 9443386"/>
              <a:gd name="connsiteX10" fmla="*/ 432128 w 4337331"/>
              <a:gd name="connsiteY10" fmla="*/ 9443386 h 9443386"/>
              <a:gd name="connsiteX11" fmla="*/ 0 w 4337331"/>
              <a:gd name="connsiteY11" fmla="*/ 9011258 h 9443386"/>
              <a:gd name="connsiteX12" fmla="*/ 0 w 4337331"/>
              <a:gd name="connsiteY12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1207916 w 4337331"/>
              <a:gd name="connsiteY3" fmla="*/ 356121 h 9443386"/>
              <a:gd name="connsiteX4" fmla="*/ 3128156 w 4337331"/>
              <a:gd name="connsiteY4" fmla="*/ 351041 h 9443386"/>
              <a:gd name="connsiteX5" fmla="*/ 3514236 w 4337331"/>
              <a:gd name="connsiteY5" fmla="*/ 5601 h 9443386"/>
              <a:gd name="connsiteX6" fmla="*/ 3905203 w 4337331"/>
              <a:gd name="connsiteY6" fmla="*/ 8073 h 9443386"/>
              <a:gd name="connsiteX7" fmla="*/ 4337331 w 4337331"/>
              <a:gd name="connsiteY7" fmla="*/ 440201 h 9443386"/>
              <a:gd name="connsiteX8" fmla="*/ 4337331 w 4337331"/>
              <a:gd name="connsiteY8" fmla="*/ 9011258 h 9443386"/>
              <a:gd name="connsiteX9" fmla="*/ 3905203 w 4337331"/>
              <a:gd name="connsiteY9" fmla="*/ 9443386 h 9443386"/>
              <a:gd name="connsiteX10" fmla="*/ 432128 w 4337331"/>
              <a:gd name="connsiteY10" fmla="*/ 9443386 h 9443386"/>
              <a:gd name="connsiteX11" fmla="*/ 0 w 4337331"/>
              <a:gd name="connsiteY11" fmla="*/ 9011258 h 9443386"/>
              <a:gd name="connsiteX12" fmla="*/ 0 w 4337331"/>
              <a:gd name="connsiteY12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1207916 w 4337331"/>
              <a:gd name="connsiteY3" fmla="*/ 356121 h 9443386"/>
              <a:gd name="connsiteX4" fmla="*/ 3128156 w 4337331"/>
              <a:gd name="connsiteY4" fmla="*/ 351041 h 9443386"/>
              <a:gd name="connsiteX5" fmla="*/ 3473596 w 4337331"/>
              <a:gd name="connsiteY5" fmla="*/ 10681 h 9443386"/>
              <a:gd name="connsiteX6" fmla="*/ 3905203 w 4337331"/>
              <a:gd name="connsiteY6" fmla="*/ 8073 h 9443386"/>
              <a:gd name="connsiteX7" fmla="*/ 4337331 w 4337331"/>
              <a:gd name="connsiteY7" fmla="*/ 440201 h 9443386"/>
              <a:gd name="connsiteX8" fmla="*/ 4337331 w 4337331"/>
              <a:gd name="connsiteY8" fmla="*/ 9011258 h 9443386"/>
              <a:gd name="connsiteX9" fmla="*/ 3905203 w 4337331"/>
              <a:gd name="connsiteY9" fmla="*/ 9443386 h 9443386"/>
              <a:gd name="connsiteX10" fmla="*/ 432128 w 4337331"/>
              <a:gd name="connsiteY10" fmla="*/ 9443386 h 9443386"/>
              <a:gd name="connsiteX11" fmla="*/ 0 w 4337331"/>
              <a:gd name="connsiteY11" fmla="*/ 9011258 h 9443386"/>
              <a:gd name="connsiteX12" fmla="*/ 0 w 4337331"/>
              <a:gd name="connsiteY12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1207916 w 4337331"/>
              <a:gd name="connsiteY3" fmla="*/ 356121 h 9443386"/>
              <a:gd name="connsiteX4" fmla="*/ 3128156 w 4337331"/>
              <a:gd name="connsiteY4" fmla="*/ 351041 h 9443386"/>
              <a:gd name="connsiteX5" fmla="*/ 3473596 w 4337331"/>
              <a:gd name="connsiteY5" fmla="*/ 10681 h 9443386"/>
              <a:gd name="connsiteX6" fmla="*/ 3905203 w 4337331"/>
              <a:gd name="connsiteY6" fmla="*/ 8073 h 9443386"/>
              <a:gd name="connsiteX7" fmla="*/ 4337331 w 4337331"/>
              <a:gd name="connsiteY7" fmla="*/ 440201 h 9443386"/>
              <a:gd name="connsiteX8" fmla="*/ 4337331 w 4337331"/>
              <a:gd name="connsiteY8" fmla="*/ 9011258 h 9443386"/>
              <a:gd name="connsiteX9" fmla="*/ 3905203 w 4337331"/>
              <a:gd name="connsiteY9" fmla="*/ 9443386 h 9443386"/>
              <a:gd name="connsiteX10" fmla="*/ 432128 w 4337331"/>
              <a:gd name="connsiteY10" fmla="*/ 9443386 h 9443386"/>
              <a:gd name="connsiteX11" fmla="*/ 0 w 4337331"/>
              <a:gd name="connsiteY11" fmla="*/ 9011258 h 9443386"/>
              <a:gd name="connsiteX12" fmla="*/ 0 w 4337331"/>
              <a:gd name="connsiteY12" fmla="*/ 440201 h 9443386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1207916 w 4337331"/>
              <a:gd name="connsiteY3" fmla="*/ 351593 h 9438858"/>
              <a:gd name="connsiteX4" fmla="*/ 3128156 w 4337331"/>
              <a:gd name="connsiteY4" fmla="*/ 346513 h 9438858"/>
              <a:gd name="connsiteX5" fmla="*/ 3473596 w 4337331"/>
              <a:gd name="connsiteY5" fmla="*/ 6153 h 9438858"/>
              <a:gd name="connsiteX6" fmla="*/ 3905203 w 4337331"/>
              <a:gd name="connsiteY6" fmla="*/ 3545 h 9438858"/>
              <a:gd name="connsiteX7" fmla="*/ 4337331 w 4337331"/>
              <a:gd name="connsiteY7" fmla="*/ 435673 h 9438858"/>
              <a:gd name="connsiteX8" fmla="*/ 4337331 w 4337331"/>
              <a:gd name="connsiteY8" fmla="*/ 9006730 h 9438858"/>
              <a:gd name="connsiteX9" fmla="*/ 3905203 w 4337331"/>
              <a:gd name="connsiteY9" fmla="*/ 9438858 h 9438858"/>
              <a:gd name="connsiteX10" fmla="*/ 432128 w 4337331"/>
              <a:gd name="connsiteY10" fmla="*/ 9438858 h 9438858"/>
              <a:gd name="connsiteX11" fmla="*/ 0 w 4337331"/>
              <a:gd name="connsiteY11" fmla="*/ 9006730 h 9438858"/>
              <a:gd name="connsiteX12" fmla="*/ 0 w 4337331"/>
              <a:gd name="connsiteY12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473596 w 4337331"/>
              <a:gd name="connsiteY6" fmla="*/ 6153 h 9438858"/>
              <a:gd name="connsiteX7" fmla="*/ 3905203 w 4337331"/>
              <a:gd name="connsiteY7" fmla="*/ 3545 h 9438858"/>
              <a:gd name="connsiteX8" fmla="*/ 4337331 w 4337331"/>
              <a:gd name="connsiteY8" fmla="*/ 435673 h 9438858"/>
              <a:gd name="connsiteX9" fmla="*/ 4337331 w 4337331"/>
              <a:gd name="connsiteY9" fmla="*/ 9006730 h 9438858"/>
              <a:gd name="connsiteX10" fmla="*/ 3905203 w 4337331"/>
              <a:gd name="connsiteY10" fmla="*/ 9438858 h 9438858"/>
              <a:gd name="connsiteX11" fmla="*/ 432128 w 4337331"/>
              <a:gd name="connsiteY11" fmla="*/ 9438858 h 9438858"/>
              <a:gd name="connsiteX12" fmla="*/ 0 w 4337331"/>
              <a:gd name="connsiteY12" fmla="*/ 9006730 h 9438858"/>
              <a:gd name="connsiteX13" fmla="*/ 0 w 4337331"/>
              <a:gd name="connsiteY13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473596 w 4337331"/>
              <a:gd name="connsiteY6" fmla="*/ 6153 h 9438858"/>
              <a:gd name="connsiteX7" fmla="*/ 3905203 w 4337331"/>
              <a:gd name="connsiteY7" fmla="*/ 3545 h 9438858"/>
              <a:gd name="connsiteX8" fmla="*/ 4337331 w 4337331"/>
              <a:gd name="connsiteY8" fmla="*/ 435673 h 9438858"/>
              <a:gd name="connsiteX9" fmla="*/ 4337331 w 4337331"/>
              <a:gd name="connsiteY9" fmla="*/ 9006730 h 9438858"/>
              <a:gd name="connsiteX10" fmla="*/ 3905203 w 4337331"/>
              <a:gd name="connsiteY10" fmla="*/ 9438858 h 9438858"/>
              <a:gd name="connsiteX11" fmla="*/ 432128 w 4337331"/>
              <a:gd name="connsiteY11" fmla="*/ 9438858 h 9438858"/>
              <a:gd name="connsiteX12" fmla="*/ 0 w 4337331"/>
              <a:gd name="connsiteY12" fmla="*/ 9006730 h 9438858"/>
              <a:gd name="connsiteX13" fmla="*/ 0 w 4337331"/>
              <a:gd name="connsiteY13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473596 w 4337331"/>
              <a:gd name="connsiteY6" fmla="*/ 6153 h 9438858"/>
              <a:gd name="connsiteX7" fmla="*/ 3905203 w 4337331"/>
              <a:gd name="connsiteY7" fmla="*/ 3545 h 9438858"/>
              <a:gd name="connsiteX8" fmla="*/ 4337331 w 4337331"/>
              <a:gd name="connsiteY8" fmla="*/ 435673 h 9438858"/>
              <a:gd name="connsiteX9" fmla="*/ 4337331 w 4337331"/>
              <a:gd name="connsiteY9" fmla="*/ 9006730 h 9438858"/>
              <a:gd name="connsiteX10" fmla="*/ 3905203 w 4337331"/>
              <a:gd name="connsiteY10" fmla="*/ 9438858 h 9438858"/>
              <a:gd name="connsiteX11" fmla="*/ 432128 w 4337331"/>
              <a:gd name="connsiteY11" fmla="*/ 9438858 h 9438858"/>
              <a:gd name="connsiteX12" fmla="*/ 0 w 4337331"/>
              <a:gd name="connsiteY12" fmla="*/ 9006730 h 9438858"/>
              <a:gd name="connsiteX13" fmla="*/ 0 w 4337331"/>
              <a:gd name="connsiteY13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473596 w 4337331"/>
              <a:gd name="connsiteY6" fmla="*/ 6153 h 9438858"/>
              <a:gd name="connsiteX7" fmla="*/ 3905203 w 4337331"/>
              <a:gd name="connsiteY7" fmla="*/ 3545 h 9438858"/>
              <a:gd name="connsiteX8" fmla="*/ 4337331 w 4337331"/>
              <a:gd name="connsiteY8" fmla="*/ 435673 h 9438858"/>
              <a:gd name="connsiteX9" fmla="*/ 4337331 w 4337331"/>
              <a:gd name="connsiteY9" fmla="*/ 9006730 h 9438858"/>
              <a:gd name="connsiteX10" fmla="*/ 3905203 w 4337331"/>
              <a:gd name="connsiteY10" fmla="*/ 9438858 h 9438858"/>
              <a:gd name="connsiteX11" fmla="*/ 432128 w 4337331"/>
              <a:gd name="connsiteY11" fmla="*/ 9438858 h 9438858"/>
              <a:gd name="connsiteX12" fmla="*/ 0 w 4337331"/>
              <a:gd name="connsiteY12" fmla="*/ 9006730 h 9438858"/>
              <a:gd name="connsiteX13" fmla="*/ 0 w 4337331"/>
              <a:gd name="connsiteY13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473596 w 4337331"/>
              <a:gd name="connsiteY6" fmla="*/ 6153 h 9438858"/>
              <a:gd name="connsiteX7" fmla="*/ 3905203 w 4337331"/>
              <a:gd name="connsiteY7" fmla="*/ 3545 h 9438858"/>
              <a:gd name="connsiteX8" fmla="*/ 4337331 w 4337331"/>
              <a:gd name="connsiteY8" fmla="*/ 435673 h 9438858"/>
              <a:gd name="connsiteX9" fmla="*/ 4337331 w 4337331"/>
              <a:gd name="connsiteY9" fmla="*/ 9006730 h 9438858"/>
              <a:gd name="connsiteX10" fmla="*/ 3905203 w 4337331"/>
              <a:gd name="connsiteY10" fmla="*/ 9438858 h 9438858"/>
              <a:gd name="connsiteX11" fmla="*/ 432128 w 4337331"/>
              <a:gd name="connsiteY11" fmla="*/ 9438858 h 9438858"/>
              <a:gd name="connsiteX12" fmla="*/ 0 w 4337331"/>
              <a:gd name="connsiteY12" fmla="*/ 9006730 h 9438858"/>
              <a:gd name="connsiteX13" fmla="*/ 0 w 4337331"/>
              <a:gd name="connsiteY13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473596 w 4337331"/>
              <a:gd name="connsiteY6" fmla="*/ 6153 h 9438858"/>
              <a:gd name="connsiteX7" fmla="*/ 3905203 w 4337331"/>
              <a:gd name="connsiteY7" fmla="*/ 3545 h 9438858"/>
              <a:gd name="connsiteX8" fmla="*/ 4337331 w 4337331"/>
              <a:gd name="connsiteY8" fmla="*/ 435673 h 9438858"/>
              <a:gd name="connsiteX9" fmla="*/ 4337331 w 4337331"/>
              <a:gd name="connsiteY9" fmla="*/ 9006730 h 9438858"/>
              <a:gd name="connsiteX10" fmla="*/ 3905203 w 4337331"/>
              <a:gd name="connsiteY10" fmla="*/ 9438858 h 9438858"/>
              <a:gd name="connsiteX11" fmla="*/ 432128 w 4337331"/>
              <a:gd name="connsiteY11" fmla="*/ 9438858 h 9438858"/>
              <a:gd name="connsiteX12" fmla="*/ 0 w 4337331"/>
              <a:gd name="connsiteY12" fmla="*/ 9006730 h 9438858"/>
              <a:gd name="connsiteX13" fmla="*/ 0 w 4337331"/>
              <a:gd name="connsiteY13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473596 w 4337331"/>
              <a:gd name="connsiteY6" fmla="*/ 6153 h 9438858"/>
              <a:gd name="connsiteX7" fmla="*/ 3905203 w 4337331"/>
              <a:gd name="connsiteY7" fmla="*/ 3545 h 9438858"/>
              <a:gd name="connsiteX8" fmla="*/ 4337331 w 4337331"/>
              <a:gd name="connsiteY8" fmla="*/ 435673 h 9438858"/>
              <a:gd name="connsiteX9" fmla="*/ 4337331 w 4337331"/>
              <a:gd name="connsiteY9" fmla="*/ 9006730 h 9438858"/>
              <a:gd name="connsiteX10" fmla="*/ 3905203 w 4337331"/>
              <a:gd name="connsiteY10" fmla="*/ 9438858 h 9438858"/>
              <a:gd name="connsiteX11" fmla="*/ 432128 w 4337331"/>
              <a:gd name="connsiteY11" fmla="*/ 9438858 h 9438858"/>
              <a:gd name="connsiteX12" fmla="*/ 0 w 4337331"/>
              <a:gd name="connsiteY12" fmla="*/ 9006730 h 9438858"/>
              <a:gd name="connsiteX13" fmla="*/ 0 w 4337331"/>
              <a:gd name="connsiteY13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473596 w 4337331"/>
              <a:gd name="connsiteY6" fmla="*/ 6153 h 9438858"/>
              <a:gd name="connsiteX7" fmla="*/ 3905203 w 4337331"/>
              <a:gd name="connsiteY7" fmla="*/ 3545 h 9438858"/>
              <a:gd name="connsiteX8" fmla="*/ 4337331 w 4337331"/>
              <a:gd name="connsiteY8" fmla="*/ 435673 h 9438858"/>
              <a:gd name="connsiteX9" fmla="*/ 4337331 w 4337331"/>
              <a:gd name="connsiteY9" fmla="*/ 9006730 h 9438858"/>
              <a:gd name="connsiteX10" fmla="*/ 3905203 w 4337331"/>
              <a:gd name="connsiteY10" fmla="*/ 9438858 h 9438858"/>
              <a:gd name="connsiteX11" fmla="*/ 432128 w 4337331"/>
              <a:gd name="connsiteY11" fmla="*/ 9438858 h 9438858"/>
              <a:gd name="connsiteX12" fmla="*/ 0 w 4337331"/>
              <a:gd name="connsiteY12" fmla="*/ 9006730 h 9438858"/>
              <a:gd name="connsiteX13" fmla="*/ 0 w 4337331"/>
              <a:gd name="connsiteY13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473596 w 4337331"/>
              <a:gd name="connsiteY6" fmla="*/ 6153 h 9438858"/>
              <a:gd name="connsiteX7" fmla="*/ 3905203 w 4337331"/>
              <a:gd name="connsiteY7" fmla="*/ 3545 h 9438858"/>
              <a:gd name="connsiteX8" fmla="*/ 4337331 w 4337331"/>
              <a:gd name="connsiteY8" fmla="*/ 435673 h 9438858"/>
              <a:gd name="connsiteX9" fmla="*/ 4337331 w 4337331"/>
              <a:gd name="connsiteY9" fmla="*/ 9006730 h 9438858"/>
              <a:gd name="connsiteX10" fmla="*/ 3905203 w 4337331"/>
              <a:gd name="connsiteY10" fmla="*/ 9438858 h 9438858"/>
              <a:gd name="connsiteX11" fmla="*/ 432128 w 4337331"/>
              <a:gd name="connsiteY11" fmla="*/ 9438858 h 9438858"/>
              <a:gd name="connsiteX12" fmla="*/ 0 w 4337331"/>
              <a:gd name="connsiteY12" fmla="*/ 9006730 h 9438858"/>
              <a:gd name="connsiteX13" fmla="*/ 0 w 4337331"/>
              <a:gd name="connsiteY13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473596 w 4337331"/>
              <a:gd name="connsiteY6" fmla="*/ 6153 h 9438858"/>
              <a:gd name="connsiteX7" fmla="*/ 3905203 w 4337331"/>
              <a:gd name="connsiteY7" fmla="*/ 3545 h 9438858"/>
              <a:gd name="connsiteX8" fmla="*/ 4337331 w 4337331"/>
              <a:gd name="connsiteY8" fmla="*/ 435673 h 9438858"/>
              <a:gd name="connsiteX9" fmla="*/ 4337331 w 4337331"/>
              <a:gd name="connsiteY9" fmla="*/ 9006730 h 9438858"/>
              <a:gd name="connsiteX10" fmla="*/ 3905203 w 4337331"/>
              <a:gd name="connsiteY10" fmla="*/ 9438858 h 9438858"/>
              <a:gd name="connsiteX11" fmla="*/ 432128 w 4337331"/>
              <a:gd name="connsiteY11" fmla="*/ 9438858 h 9438858"/>
              <a:gd name="connsiteX12" fmla="*/ 0 w 4337331"/>
              <a:gd name="connsiteY12" fmla="*/ 9006730 h 9438858"/>
              <a:gd name="connsiteX13" fmla="*/ 0 w 4337331"/>
              <a:gd name="connsiteY13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473596 w 4337331"/>
              <a:gd name="connsiteY6" fmla="*/ 6153 h 9438858"/>
              <a:gd name="connsiteX7" fmla="*/ 3905203 w 4337331"/>
              <a:gd name="connsiteY7" fmla="*/ 3545 h 9438858"/>
              <a:gd name="connsiteX8" fmla="*/ 4337331 w 4337331"/>
              <a:gd name="connsiteY8" fmla="*/ 435673 h 9438858"/>
              <a:gd name="connsiteX9" fmla="*/ 4337331 w 4337331"/>
              <a:gd name="connsiteY9" fmla="*/ 9006730 h 9438858"/>
              <a:gd name="connsiteX10" fmla="*/ 3905203 w 4337331"/>
              <a:gd name="connsiteY10" fmla="*/ 9438858 h 9438858"/>
              <a:gd name="connsiteX11" fmla="*/ 432128 w 4337331"/>
              <a:gd name="connsiteY11" fmla="*/ 9438858 h 9438858"/>
              <a:gd name="connsiteX12" fmla="*/ 0 w 4337331"/>
              <a:gd name="connsiteY12" fmla="*/ 9006730 h 9438858"/>
              <a:gd name="connsiteX13" fmla="*/ 0 w 4337331"/>
              <a:gd name="connsiteY13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473596 w 4337331"/>
              <a:gd name="connsiteY6" fmla="*/ 6153 h 9438858"/>
              <a:gd name="connsiteX7" fmla="*/ 3905203 w 4337331"/>
              <a:gd name="connsiteY7" fmla="*/ 3545 h 9438858"/>
              <a:gd name="connsiteX8" fmla="*/ 4337331 w 4337331"/>
              <a:gd name="connsiteY8" fmla="*/ 435673 h 9438858"/>
              <a:gd name="connsiteX9" fmla="*/ 4337331 w 4337331"/>
              <a:gd name="connsiteY9" fmla="*/ 9006730 h 9438858"/>
              <a:gd name="connsiteX10" fmla="*/ 3905203 w 4337331"/>
              <a:gd name="connsiteY10" fmla="*/ 9438858 h 9438858"/>
              <a:gd name="connsiteX11" fmla="*/ 432128 w 4337331"/>
              <a:gd name="connsiteY11" fmla="*/ 9438858 h 9438858"/>
              <a:gd name="connsiteX12" fmla="*/ 0 w 4337331"/>
              <a:gd name="connsiteY12" fmla="*/ 9006730 h 9438858"/>
              <a:gd name="connsiteX13" fmla="*/ 0 w 4337331"/>
              <a:gd name="connsiteY13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386676 w 4337331"/>
              <a:gd name="connsiteY6" fmla="*/ 126073 h 9438858"/>
              <a:gd name="connsiteX7" fmla="*/ 3473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386676 w 4337331"/>
              <a:gd name="connsiteY6" fmla="*/ 126073 h 9438858"/>
              <a:gd name="connsiteX7" fmla="*/ 3473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386676 w 4337331"/>
              <a:gd name="connsiteY6" fmla="*/ 126073 h 9438858"/>
              <a:gd name="connsiteX7" fmla="*/ 3473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386676 w 4337331"/>
              <a:gd name="connsiteY6" fmla="*/ 126073 h 9438858"/>
              <a:gd name="connsiteX7" fmla="*/ 3473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386676 w 4337331"/>
              <a:gd name="connsiteY6" fmla="*/ 126073 h 9438858"/>
              <a:gd name="connsiteX7" fmla="*/ 3473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095756 w 4337331"/>
              <a:gd name="connsiteY5" fmla="*/ 346513 h 9438858"/>
              <a:gd name="connsiteX6" fmla="*/ 3386676 w 4337331"/>
              <a:gd name="connsiteY6" fmla="*/ 126073 h 9438858"/>
              <a:gd name="connsiteX7" fmla="*/ 3473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095756 w 4337331"/>
              <a:gd name="connsiteY5" fmla="*/ 346513 h 9438858"/>
              <a:gd name="connsiteX6" fmla="*/ 3386676 w 4337331"/>
              <a:gd name="connsiteY6" fmla="*/ 126073 h 9438858"/>
              <a:gd name="connsiteX7" fmla="*/ 3473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095756 w 4337331"/>
              <a:gd name="connsiteY5" fmla="*/ 346513 h 9438858"/>
              <a:gd name="connsiteX6" fmla="*/ 3386676 w 4337331"/>
              <a:gd name="connsiteY6" fmla="*/ 126073 h 9438858"/>
              <a:gd name="connsiteX7" fmla="*/ 3473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095756 w 4337331"/>
              <a:gd name="connsiteY5" fmla="*/ 346513 h 9438858"/>
              <a:gd name="connsiteX6" fmla="*/ 3386676 w 4337331"/>
              <a:gd name="connsiteY6" fmla="*/ 126073 h 9438858"/>
              <a:gd name="connsiteX7" fmla="*/ 3473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095756 w 4337331"/>
              <a:gd name="connsiteY5" fmla="*/ 346513 h 9438858"/>
              <a:gd name="connsiteX6" fmla="*/ 3386676 w 4337331"/>
              <a:gd name="connsiteY6" fmla="*/ 126073 h 9438858"/>
              <a:gd name="connsiteX7" fmla="*/ 3473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095756 w 4337331"/>
              <a:gd name="connsiteY5" fmla="*/ 346513 h 9438858"/>
              <a:gd name="connsiteX6" fmla="*/ 3383076 w 4337331"/>
              <a:gd name="connsiteY6" fmla="*/ 122473 h 9438858"/>
              <a:gd name="connsiteX7" fmla="*/ 3473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095756 w 4337331"/>
              <a:gd name="connsiteY5" fmla="*/ 346513 h 9438858"/>
              <a:gd name="connsiteX6" fmla="*/ 3383076 w 4337331"/>
              <a:gd name="connsiteY6" fmla="*/ 122473 h 9438858"/>
              <a:gd name="connsiteX7" fmla="*/ 3473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095756 w 4337331"/>
              <a:gd name="connsiteY5" fmla="*/ 346513 h 9438858"/>
              <a:gd name="connsiteX6" fmla="*/ 3383076 w 4337331"/>
              <a:gd name="connsiteY6" fmla="*/ 122473 h 9438858"/>
              <a:gd name="connsiteX7" fmla="*/ 3491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095756 w 4337331"/>
              <a:gd name="connsiteY5" fmla="*/ 346513 h 9438858"/>
              <a:gd name="connsiteX6" fmla="*/ 3383076 w 4337331"/>
              <a:gd name="connsiteY6" fmla="*/ 122473 h 9438858"/>
              <a:gd name="connsiteX7" fmla="*/ 3491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095756 w 4337331"/>
              <a:gd name="connsiteY5" fmla="*/ 346513 h 9438858"/>
              <a:gd name="connsiteX6" fmla="*/ 3383076 w 4337331"/>
              <a:gd name="connsiteY6" fmla="*/ 122473 h 9438858"/>
              <a:gd name="connsiteX7" fmla="*/ 3491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7881 h 9441066"/>
              <a:gd name="connsiteX1" fmla="*/ 432128 w 4337331"/>
              <a:gd name="connsiteY1" fmla="*/ 5753 h 9441066"/>
              <a:gd name="connsiteX2" fmla="*/ 842156 w 4337331"/>
              <a:gd name="connsiteY2" fmla="*/ 3281 h 9441066"/>
              <a:gd name="connsiteX3" fmla="*/ 953916 w 4337331"/>
              <a:gd name="connsiteY3" fmla="*/ 109961 h 9441066"/>
              <a:gd name="connsiteX4" fmla="*/ 1207916 w 4337331"/>
              <a:gd name="connsiteY4" fmla="*/ 353801 h 9441066"/>
              <a:gd name="connsiteX5" fmla="*/ 3095756 w 4337331"/>
              <a:gd name="connsiteY5" fmla="*/ 348721 h 9441066"/>
              <a:gd name="connsiteX6" fmla="*/ 3383076 w 4337331"/>
              <a:gd name="connsiteY6" fmla="*/ 124681 h 9441066"/>
              <a:gd name="connsiteX7" fmla="*/ 3491596 w 4337331"/>
              <a:gd name="connsiteY7" fmla="*/ 1161 h 9441066"/>
              <a:gd name="connsiteX8" fmla="*/ 3905203 w 4337331"/>
              <a:gd name="connsiteY8" fmla="*/ 5753 h 9441066"/>
              <a:gd name="connsiteX9" fmla="*/ 4337331 w 4337331"/>
              <a:gd name="connsiteY9" fmla="*/ 437881 h 9441066"/>
              <a:gd name="connsiteX10" fmla="*/ 4337331 w 4337331"/>
              <a:gd name="connsiteY10" fmla="*/ 9008938 h 9441066"/>
              <a:gd name="connsiteX11" fmla="*/ 3905203 w 4337331"/>
              <a:gd name="connsiteY11" fmla="*/ 9441066 h 9441066"/>
              <a:gd name="connsiteX12" fmla="*/ 432128 w 4337331"/>
              <a:gd name="connsiteY12" fmla="*/ 9441066 h 9441066"/>
              <a:gd name="connsiteX13" fmla="*/ 0 w 4337331"/>
              <a:gd name="connsiteY13" fmla="*/ 9008938 h 9441066"/>
              <a:gd name="connsiteX14" fmla="*/ 0 w 4337331"/>
              <a:gd name="connsiteY14" fmla="*/ 437881 h 9441066"/>
              <a:gd name="connsiteX0" fmla="*/ 0 w 4337331"/>
              <a:gd name="connsiteY0" fmla="*/ 437881 h 9441066"/>
              <a:gd name="connsiteX1" fmla="*/ 432128 w 4337331"/>
              <a:gd name="connsiteY1" fmla="*/ 5753 h 9441066"/>
              <a:gd name="connsiteX2" fmla="*/ 842156 w 4337331"/>
              <a:gd name="connsiteY2" fmla="*/ 3281 h 9441066"/>
              <a:gd name="connsiteX3" fmla="*/ 966568 w 4337331"/>
              <a:gd name="connsiteY3" fmla="*/ 109961 h 9441066"/>
              <a:gd name="connsiteX4" fmla="*/ 1207916 w 4337331"/>
              <a:gd name="connsiteY4" fmla="*/ 353801 h 9441066"/>
              <a:gd name="connsiteX5" fmla="*/ 3095756 w 4337331"/>
              <a:gd name="connsiteY5" fmla="*/ 348721 h 9441066"/>
              <a:gd name="connsiteX6" fmla="*/ 3383076 w 4337331"/>
              <a:gd name="connsiteY6" fmla="*/ 124681 h 9441066"/>
              <a:gd name="connsiteX7" fmla="*/ 3491596 w 4337331"/>
              <a:gd name="connsiteY7" fmla="*/ 1161 h 9441066"/>
              <a:gd name="connsiteX8" fmla="*/ 3905203 w 4337331"/>
              <a:gd name="connsiteY8" fmla="*/ 5753 h 9441066"/>
              <a:gd name="connsiteX9" fmla="*/ 4337331 w 4337331"/>
              <a:gd name="connsiteY9" fmla="*/ 437881 h 9441066"/>
              <a:gd name="connsiteX10" fmla="*/ 4337331 w 4337331"/>
              <a:gd name="connsiteY10" fmla="*/ 9008938 h 9441066"/>
              <a:gd name="connsiteX11" fmla="*/ 3905203 w 4337331"/>
              <a:gd name="connsiteY11" fmla="*/ 9441066 h 9441066"/>
              <a:gd name="connsiteX12" fmla="*/ 432128 w 4337331"/>
              <a:gd name="connsiteY12" fmla="*/ 9441066 h 9441066"/>
              <a:gd name="connsiteX13" fmla="*/ 0 w 4337331"/>
              <a:gd name="connsiteY13" fmla="*/ 9008938 h 9441066"/>
              <a:gd name="connsiteX14" fmla="*/ 0 w 4337331"/>
              <a:gd name="connsiteY14" fmla="*/ 437881 h 9441066"/>
              <a:gd name="connsiteX0" fmla="*/ 0 w 4337331"/>
              <a:gd name="connsiteY0" fmla="*/ 437881 h 9441066"/>
              <a:gd name="connsiteX1" fmla="*/ 432128 w 4337331"/>
              <a:gd name="connsiteY1" fmla="*/ 5753 h 9441066"/>
              <a:gd name="connsiteX2" fmla="*/ 842156 w 4337331"/>
              <a:gd name="connsiteY2" fmla="*/ 3281 h 9441066"/>
              <a:gd name="connsiteX3" fmla="*/ 972893 w 4337331"/>
              <a:gd name="connsiteY3" fmla="*/ 106787 h 9441066"/>
              <a:gd name="connsiteX4" fmla="*/ 1207916 w 4337331"/>
              <a:gd name="connsiteY4" fmla="*/ 353801 h 9441066"/>
              <a:gd name="connsiteX5" fmla="*/ 3095756 w 4337331"/>
              <a:gd name="connsiteY5" fmla="*/ 348721 h 9441066"/>
              <a:gd name="connsiteX6" fmla="*/ 3383076 w 4337331"/>
              <a:gd name="connsiteY6" fmla="*/ 124681 h 9441066"/>
              <a:gd name="connsiteX7" fmla="*/ 3491596 w 4337331"/>
              <a:gd name="connsiteY7" fmla="*/ 1161 h 9441066"/>
              <a:gd name="connsiteX8" fmla="*/ 3905203 w 4337331"/>
              <a:gd name="connsiteY8" fmla="*/ 5753 h 9441066"/>
              <a:gd name="connsiteX9" fmla="*/ 4337331 w 4337331"/>
              <a:gd name="connsiteY9" fmla="*/ 437881 h 9441066"/>
              <a:gd name="connsiteX10" fmla="*/ 4337331 w 4337331"/>
              <a:gd name="connsiteY10" fmla="*/ 9008938 h 9441066"/>
              <a:gd name="connsiteX11" fmla="*/ 3905203 w 4337331"/>
              <a:gd name="connsiteY11" fmla="*/ 9441066 h 9441066"/>
              <a:gd name="connsiteX12" fmla="*/ 432128 w 4337331"/>
              <a:gd name="connsiteY12" fmla="*/ 9441066 h 9441066"/>
              <a:gd name="connsiteX13" fmla="*/ 0 w 4337331"/>
              <a:gd name="connsiteY13" fmla="*/ 9008938 h 9441066"/>
              <a:gd name="connsiteX14" fmla="*/ 0 w 4337331"/>
              <a:gd name="connsiteY14" fmla="*/ 437881 h 9441066"/>
              <a:gd name="connsiteX0" fmla="*/ 0 w 4337331"/>
              <a:gd name="connsiteY0" fmla="*/ 437881 h 9441066"/>
              <a:gd name="connsiteX1" fmla="*/ 432128 w 4337331"/>
              <a:gd name="connsiteY1" fmla="*/ 5753 h 9441066"/>
              <a:gd name="connsiteX2" fmla="*/ 842156 w 4337331"/>
              <a:gd name="connsiteY2" fmla="*/ 3281 h 9441066"/>
              <a:gd name="connsiteX3" fmla="*/ 972893 w 4337331"/>
              <a:gd name="connsiteY3" fmla="*/ 106787 h 9441066"/>
              <a:gd name="connsiteX4" fmla="*/ 1207916 w 4337331"/>
              <a:gd name="connsiteY4" fmla="*/ 353801 h 9441066"/>
              <a:gd name="connsiteX5" fmla="*/ 3095756 w 4337331"/>
              <a:gd name="connsiteY5" fmla="*/ 348721 h 9441066"/>
              <a:gd name="connsiteX6" fmla="*/ 3383076 w 4337331"/>
              <a:gd name="connsiteY6" fmla="*/ 124681 h 9441066"/>
              <a:gd name="connsiteX7" fmla="*/ 3491596 w 4337331"/>
              <a:gd name="connsiteY7" fmla="*/ 1161 h 9441066"/>
              <a:gd name="connsiteX8" fmla="*/ 3905203 w 4337331"/>
              <a:gd name="connsiteY8" fmla="*/ 5753 h 9441066"/>
              <a:gd name="connsiteX9" fmla="*/ 4337331 w 4337331"/>
              <a:gd name="connsiteY9" fmla="*/ 437881 h 9441066"/>
              <a:gd name="connsiteX10" fmla="*/ 4337331 w 4337331"/>
              <a:gd name="connsiteY10" fmla="*/ 9008938 h 9441066"/>
              <a:gd name="connsiteX11" fmla="*/ 3905203 w 4337331"/>
              <a:gd name="connsiteY11" fmla="*/ 9441066 h 9441066"/>
              <a:gd name="connsiteX12" fmla="*/ 432128 w 4337331"/>
              <a:gd name="connsiteY12" fmla="*/ 9441066 h 9441066"/>
              <a:gd name="connsiteX13" fmla="*/ 0 w 4337331"/>
              <a:gd name="connsiteY13" fmla="*/ 9008938 h 9441066"/>
              <a:gd name="connsiteX14" fmla="*/ 0 w 4337331"/>
              <a:gd name="connsiteY14" fmla="*/ 437881 h 9441066"/>
              <a:gd name="connsiteX0" fmla="*/ 0 w 4337331"/>
              <a:gd name="connsiteY0" fmla="*/ 437881 h 9441066"/>
              <a:gd name="connsiteX1" fmla="*/ 432128 w 4337331"/>
              <a:gd name="connsiteY1" fmla="*/ 5753 h 9441066"/>
              <a:gd name="connsiteX2" fmla="*/ 842156 w 4337331"/>
              <a:gd name="connsiteY2" fmla="*/ 3281 h 9441066"/>
              <a:gd name="connsiteX3" fmla="*/ 972893 w 4337331"/>
              <a:gd name="connsiteY3" fmla="*/ 106787 h 9441066"/>
              <a:gd name="connsiteX4" fmla="*/ 1207916 w 4337331"/>
              <a:gd name="connsiteY4" fmla="*/ 353801 h 9441066"/>
              <a:gd name="connsiteX5" fmla="*/ 3095756 w 4337331"/>
              <a:gd name="connsiteY5" fmla="*/ 348721 h 9441066"/>
              <a:gd name="connsiteX6" fmla="*/ 3383076 w 4337331"/>
              <a:gd name="connsiteY6" fmla="*/ 124681 h 9441066"/>
              <a:gd name="connsiteX7" fmla="*/ 3491596 w 4337331"/>
              <a:gd name="connsiteY7" fmla="*/ 1161 h 9441066"/>
              <a:gd name="connsiteX8" fmla="*/ 3905203 w 4337331"/>
              <a:gd name="connsiteY8" fmla="*/ 5753 h 9441066"/>
              <a:gd name="connsiteX9" fmla="*/ 4337331 w 4337331"/>
              <a:gd name="connsiteY9" fmla="*/ 437881 h 9441066"/>
              <a:gd name="connsiteX10" fmla="*/ 4337331 w 4337331"/>
              <a:gd name="connsiteY10" fmla="*/ 9008938 h 9441066"/>
              <a:gd name="connsiteX11" fmla="*/ 3905203 w 4337331"/>
              <a:gd name="connsiteY11" fmla="*/ 9441066 h 9441066"/>
              <a:gd name="connsiteX12" fmla="*/ 432128 w 4337331"/>
              <a:gd name="connsiteY12" fmla="*/ 9441066 h 9441066"/>
              <a:gd name="connsiteX13" fmla="*/ 0 w 4337331"/>
              <a:gd name="connsiteY13" fmla="*/ 9008938 h 9441066"/>
              <a:gd name="connsiteX14" fmla="*/ 0 w 4337331"/>
              <a:gd name="connsiteY14" fmla="*/ 437881 h 9441066"/>
              <a:gd name="connsiteX0" fmla="*/ 0 w 4337331"/>
              <a:gd name="connsiteY0" fmla="*/ 437881 h 9441066"/>
              <a:gd name="connsiteX1" fmla="*/ 432128 w 4337331"/>
              <a:gd name="connsiteY1" fmla="*/ 5753 h 9441066"/>
              <a:gd name="connsiteX2" fmla="*/ 842156 w 4337331"/>
              <a:gd name="connsiteY2" fmla="*/ 3281 h 9441066"/>
              <a:gd name="connsiteX3" fmla="*/ 972893 w 4337331"/>
              <a:gd name="connsiteY3" fmla="*/ 106787 h 9441066"/>
              <a:gd name="connsiteX4" fmla="*/ 1207916 w 4337331"/>
              <a:gd name="connsiteY4" fmla="*/ 353801 h 9441066"/>
              <a:gd name="connsiteX5" fmla="*/ 3095756 w 4337331"/>
              <a:gd name="connsiteY5" fmla="*/ 348721 h 9441066"/>
              <a:gd name="connsiteX6" fmla="*/ 3364099 w 4337331"/>
              <a:gd name="connsiteY6" fmla="*/ 127855 h 9441066"/>
              <a:gd name="connsiteX7" fmla="*/ 3491596 w 4337331"/>
              <a:gd name="connsiteY7" fmla="*/ 1161 h 9441066"/>
              <a:gd name="connsiteX8" fmla="*/ 3905203 w 4337331"/>
              <a:gd name="connsiteY8" fmla="*/ 5753 h 9441066"/>
              <a:gd name="connsiteX9" fmla="*/ 4337331 w 4337331"/>
              <a:gd name="connsiteY9" fmla="*/ 437881 h 9441066"/>
              <a:gd name="connsiteX10" fmla="*/ 4337331 w 4337331"/>
              <a:gd name="connsiteY10" fmla="*/ 9008938 h 9441066"/>
              <a:gd name="connsiteX11" fmla="*/ 3905203 w 4337331"/>
              <a:gd name="connsiteY11" fmla="*/ 9441066 h 9441066"/>
              <a:gd name="connsiteX12" fmla="*/ 432128 w 4337331"/>
              <a:gd name="connsiteY12" fmla="*/ 9441066 h 9441066"/>
              <a:gd name="connsiteX13" fmla="*/ 0 w 4337331"/>
              <a:gd name="connsiteY13" fmla="*/ 9008938 h 9441066"/>
              <a:gd name="connsiteX14" fmla="*/ 0 w 4337331"/>
              <a:gd name="connsiteY14" fmla="*/ 437881 h 9441066"/>
              <a:gd name="connsiteX0" fmla="*/ 0 w 4337331"/>
              <a:gd name="connsiteY0" fmla="*/ 437881 h 9441066"/>
              <a:gd name="connsiteX1" fmla="*/ 432128 w 4337331"/>
              <a:gd name="connsiteY1" fmla="*/ 5753 h 9441066"/>
              <a:gd name="connsiteX2" fmla="*/ 842156 w 4337331"/>
              <a:gd name="connsiteY2" fmla="*/ 3281 h 9441066"/>
              <a:gd name="connsiteX3" fmla="*/ 972893 w 4337331"/>
              <a:gd name="connsiteY3" fmla="*/ 106787 h 9441066"/>
              <a:gd name="connsiteX4" fmla="*/ 1207916 w 4337331"/>
              <a:gd name="connsiteY4" fmla="*/ 353801 h 9441066"/>
              <a:gd name="connsiteX5" fmla="*/ 3095756 w 4337331"/>
              <a:gd name="connsiteY5" fmla="*/ 348721 h 9441066"/>
              <a:gd name="connsiteX6" fmla="*/ 3364099 w 4337331"/>
              <a:gd name="connsiteY6" fmla="*/ 127855 h 9441066"/>
              <a:gd name="connsiteX7" fmla="*/ 3491596 w 4337331"/>
              <a:gd name="connsiteY7" fmla="*/ 1161 h 9441066"/>
              <a:gd name="connsiteX8" fmla="*/ 3905203 w 4337331"/>
              <a:gd name="connsiteY8" fmla="*/ 5753 h 9441066"/>
              <a:gd name="connsiteX9" fmla="*/ 4337331 w 4337331"/>
              <a:gd name="connsiteY9" fmla="*/ 437881 h 9441066"/>
              <a:gd name="connsiteX10" fmla="*/ 4337331 w 4337331"/>
              <a:gd name="connsiteY10" fmla="*/ 9008938 h 9441066"/>
              <a:gd name="connsiteX11" fmla="*/ 3905203 w 4337331"/>
              <a:gd name="connsiteY11" fmla="*/ 9441066 h 9441066"/>
              <a:gd name="connsiteX12" fmla="*/ 432128 w 4337331"/>
              <a:gd name="connsiteY12" fmla="*/ 9441066 h 9441066"/>
              <a:gd name="connsiteX13" fmla="*/ 0 w 4337331"/>
              <a:gd name="connsiteY13" fmla="*/ 9008938 h 9441066"/>
              <a:gd name="connsiteX14" fmla="*/ 0 w 4337331"/>
              <a:gd name="connsiteY14" fmla="*/ 437881 h 9441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337331" h="9441066">
                <a:moveTo>
                  <a:pt x="0" y="437881"/>
                </a:moveTo>
                <a:cubicBezTo>
                  <a:pt x="0" y="199223"/>
                  <a:pt x="193470" y="5753"/>
                  <a:pt x="432128" y="5753"/>
                </a:cubicBezTo>
                <a:cubicBezTo>
                  <a:pt x="563724" y="3236"/>
                  <a:pt x="735960" y="718"/>
                  <a:pt x="842156" y="3281"/>
                </a:cubicBezTo>
                <a:cubicBezTo>
                  <a:pt x="930601" y="2436"/>
                  <a:pt x="970773" y="-516"/>
                  <a:pt x="972893" y="106787"/>
                </a:cubicBezTo>
                <a:cubicBezTo>
                  <a:pt x="974373" y="232527"/>
                  <a:pt x="1066623" y="346194"/>
                  <a:pt x="1207916" y="353801"/>
                </a:cubicBezTo>
                <a:lnTo>
                  <a:pt x="3095756" y="348721"/>
                </a:lnTo>
                <a:cubicBezTo>
                  <a:pt x="3303483" y="354334"/>
                  <a:pt x="3360526" y="202582"/>
                  <a:pt x="3364099" y="127855"/>
                </a:cubicBezTo>
                <a:cubicBezTo>
                  <a:pt x="3364072" y="24328"/>
                  <a:pt x="3381998" y="7182"/>
                  <a:pt x="3491596" y="1161"/>
                </a:cubicBezTo>
                <a:cubicBezTo>
                  <a:pt x="3528665" y="-3308"/>
                  <a:pt x="3767334" y="6622"/>
                  <a:pt x="3905203" y="5753"/>
                </a:cubicBezTo>
                <a:cubicBezTo>
                  <a:pt x="4143861" y="5753"/>
                  <a:pt x="4337331" y="199223"/>
                  <a:pt x="4337331" y="437881"/>
                </a:cubicBezTo>
                <a:lnTo>
                  <a:pt x="4337331" y="9008938"/>
                </a:lnTo>
                <a:cubicBezTo>
                  <a:pt x="4337331" y="9247596"/>
                  <a:pt x="4143861" y="9441066"/>
                  <a:pt x="3905203" y="9441066"/>
                </a:cubicBezTo>
                <a:lnTo>
                  <a:pt x="432128" y="9441066"/>
                </a:lnTo>
                <a:cubicBezTo>
                  <a:pt x="193470" y="9441066"/>
                  <a:pt x="0" y="9247596"/>
                  <a:pt x="0" y="9008938"/>
                </a:cubicBezTo>
                <a:lnTo>
                  <a:pt x="0" y="437881"/>
                </a:lnTo>
                <a:close/>
              </a:path>
            </a:pathLst>
          </a:custGeom>
          <a:noFill/>
          <a:ln>
            <a:noFill/>
          </a:ln>
        </p:spPr>
        <p:txBody>
          <a:bodyPr anchor="ctr"/>
          <a:lstStyle>
            <a:lvl1pPr algn="ctr">
              <a:defRPr sz="3200"/>
            </a:lvl1pPr>
          </a:lstStyle>
          <a:p>
            <a:r>
              <a:rPr lang="ru-RU" dirty="0"/>
              <a:t>Вставка рисунка</a:t>
            </a:r>
          </a:p>
        </p:txBody>
      </p:sp>
    </p:spTree>
    <p:extLst>
      <p:ext uri="{BB962C8B-B14F-4D97-AF65-F5344CB8AC3E}">
        <p14:creationId xmlns:p14="http://schemas.microsoft.com/office/powerpoint/2010/main" val="173945115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, скрин Android и текст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EE78AC9-D977-3E42-A306-1079D1B4F84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456" t="1556" r="1582" b="790"/>
          <a:stretch/>
        </p:blipFill>
        <p:spPr>
          <a:xfrm>
            <a:off x="2235965" y="2252880"/>
            <a:ext cx="5534495" cy="105807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6270" y="450646"/>
            <a:ext cx="21669782" cy="2196000"/>
          </a:xfrm>
          <a:prstGeom prst="rect">
            <a:avLst/>
          </a:prstGeom>
        </p:spPr>
        <p:txBody>
          <a:bodyPr tIns="360000" rIns="0" b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46743" y="12833592"/>
            <a:ext cx="18055183" cy="450634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1202650" y="12841426"/>
            <a:ext cx="1815639" cy="442800"/>
          </a:xfrm>
        </p:spPr>
        <p:txBody>
          <a:bodyPr/>
          <a:lstStyle/>
          <a:p>
            <a:fld id="{479D26DF-754D-9F43-9AED-8751096E4570}" type="slidenum">
              <a:rPr lang="ru-RU" smtClean="0"/>
              <a:t>‹#›</a:t>
            </a:fld>
            <a:endParaRPr lang="ru-RU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EB0253D-058F-A648-881F-1A279CD1EA57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9926638" y="3542400"/>
            <a:ext cx="13089413" cy="8856000"/>
          </a:xfrm>
        </p:spPr>
        <p:txBody>
          <a:bodyPr anchor="t"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9" name="Рисунок 8">
            <a:extLst>
              <a:ext uri="{FF2B5EF4-FFF2-40B4-BE49-F238E27FC236}">
                <a16:creationId xmlns:a16="http://schemas.microsoft.com/office/drawing/2014/main" id="{3D6DF32B-D868-F943-97A0-B3E3A907CD0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853448" y="2907008"/>
            <a:ext cx="4325566" cy="9202614"/>
          </a:xfrm>
          <a:prstGeom prst="roundRect">
            <a:avLst>
              <a:gd name="adj" fmla="val 8381"/>
            </a:avLst>
          </a:prstGeom>
          <a:noFill/>
        </p:spPr>
        <p:txBody>
          <a:bodyPr anchor="ctr"/>
          <a:lstStyle>
            <a:lvl1pPr algn="ctr">
              <a:defRPr sz="3200"/>
            </a:lvl1pPr>
          </a:lstStyle>
          <a:p>
            <a:r>
              <a:rPr lang="ru-RU" dirty="0"/>
              <a:t>Вставка рисунка</a:t>
            </a:r>
          </a:p>
        </p:txBody>
      </p:sp>
    </p:spTree>
    <p:extLst>
      <p:ext uri="{BB962C8B-B14F-4D97-AF65-F5344CB8AC3E}">
        <p14:creationId xmlns:p14="http://schemas.microsoft.com/office/powerpoint/2010/main" val="219820392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, скрин Android и текст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F196692-1A56-A741-AD1B-9CCEF57E58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679" t="3018" r="4567" b="790"/>
          <a:stretch/>
        </p:blipFill>
        <p:spPr>
          <a:xfrm>
            <a:off x="884117" y="450645"/>
            <a:ext cx="7660072" cy="1524394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6638" y="450646"/>
            <a:ext cx="13089413" cy="2196000"/>
          </a:xfrm>
          <a:prstGeom prst="rect">
            <a:avLst/>
          </a:prstGeom>
        </p:spPr>
        <p:txBody>
          <a:bodyPr tIns="360000" rIns="0" b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926638" y="12833592"/>
            <a:ext cx="9492668" cy="450634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1202650" y="12841426"/>
            <a:ext cx="1815639" cy="442800"/>
          </a:xfrm>
        </p:spPr>
        <p:txBody>
          <a:bodyPr/>
          <a:lstStyle/>
          <a:p>
            <a:fld id="{479D26DF-754D-9F43-9AED-8751096E4570}" type="slidenum">
              <a:rPr lang="ru-RU" smtClean="0"/>
              <a:t>‹#›</a:t>
            </a:fld>
            <a:endParaRPr lang="ru-RU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EB0253D-058F-A648-881F-1A279CD1EA57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9926638" y="3542400"/>
            <a:ext cx="13089413" cy="8856000"/>
          </a:xfrm>
        </p:spPr>
        <p:txBody>
          <a:bodyPr anchor="t"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9" name="Рисунок 8">
            <a:extLst>
              <a:ext uri="{FF2B5EF4-FFF2-40B4-BE49-F238E27FC236}">
                <a16:creationId xmlns:a16="http://schemas.microsoft.com/office/drawing/2014/main" id="{3D6DF32B-D868-F943-97A0-B3E3A907CD0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588850" y="1190498"/>
            <a:ext cx="6355405" cy="13443056"/>
          </a:xfrm>
          <a:prstGeom prst="roundRect">
            <a:avLst>
              <a:gd name="adj" fmla="val 8740"/>
            </a:avLst>
          </a:prstGeom>
          <a:noFill/>
        </p:spPr>
        <p:txBody>
          <a:bodyPr anchor="ctr"/>
          <a:lstStyle>
            <a:lvl1pPr algn="ctr">
              <a:defRPr sz="3200"/>
            </a:lvl1pPr>
          </a:lstStyle>
          <a:p>
            <a:r>
              <a:rPr lang="ru-RU" dirty="0"/>
              <a:t>Вставка рисунка</a:t>
            </a:r>
          </a:p>
        </p:txBody>
      </p:sp>
    </p:spTree>
    <p:extLst>
      <p:ext uri="{BB962C8B-B14F-4D97-AF65-F5344CB8AC3E}">
        <p14:creationId xmlns:p14="http://schemas.microsoft.com/office/powerpoint/2010/main" val="235273764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, скрин ноутбука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Объект 7">
            <a:extLst>
              <a:ext uri="{FF2B5EF4-FFF2-40B4-BE49-F238E27FC236}">
                <a16:creationId xmlns:a16="http://schemas.microsoft.com/office/drawing/2014/main" id="{4B171203-4702-B149-B5DF-AF07020951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11333" y="2951030"/>
            <a:ext cx="15962212" cy="95729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6270" y="450645"/>
            <a:ext cx="21669782" cy="2197533"/>
          </a:xfrm>
          <a:prstGeom prst="rect">
            <a:avLst/>
          </a:prstGeom>
        </p:spPr>
        <p:txBody>
          <a:bodyPr tIns="360000" rIns="0" b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46743" y="12833592"/>
            <a:ext cx="18055183" cy="450634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1202650" y="12841426"/>
            <a:ext cx="1815639" cy="442800"/>
          </a:xfrm>
        </p:spPr>
        <p:txBody>
          <a:bodyPr/>
          <a:lstStyle/>
          <a:p>
            <a:fld id="{479D26DF-754D-9F43-9AED-8751096E4570}" type="slidenum">
              <a:rPr lang="ru-RU" smtClean="0"/>
              <a:t>‹#›</a:t>
            </a:fld>
            <a:endParaRPr lang="ru-RU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EB0253D-058F-A648-881F-1A279CD1EA57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6704442" y="3542400"/>
            <a:ext cx="6311608" cy="8856000"/>
          </a:xfrm>
        </p:spPr>
        <p:txBody>
          <a:bodyPr anchor="t"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9" name="Рисунок 8">
            <a:extLst>
              <a:ext uri="{FF2B5EF4-FFF2-40B4-BE49-F238E27FC236}">
                <a16:creationId xmlns:a16="http://schemas.microsoft.com/office/drawing/2014/main" id="{3D6DF32B-D868-F943-97A0-B3E3A907CD0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715721" y="3704520"/>
            <a:ext cx="12158780" cy="7602255"/>
          </a:xfrm>
          <a:prstGeom prst="roundRect">
            <a:avLst>
              <a:gd name="adj" fmla="val 0"/>
            </a:avLst>
          </a:prstGeom>
          <a:noFill/>
        </p:spPr>
        <p:txBody>
          <a:bodyPr anchor="ctr"/>
          <a:lstStyle>
            <a:lvl1pPr algn="ctr">
              <a:defRPr sz="3200"/>
            </a:lvl1pPr>
          </a:lstStyle>
          <a:p>
            <a:r>
              <a:rPr lang="ru-RU" dirty="0"/>
              <a:t>Вставка рисунка</a:t>
            </a:r>
          </a:p>
        </p:txBody>
      </p:sp>
    </p:spTree>
    <p:extLst>
      <p:ext uri="{BB962C8B-B14F-4D97-AF65-F5344CB8AC3E}">
        <p14:creationId xmlns:p14="http://schemas.microsoft.com/office/powerpoint/2010/main" val="94862248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6275" y="450645"/>
            <a:ext cx="21669394" cy="2196000"/>
          </a:xfrm>
          <a:prstGeom prst="rect">
            <a:avLst/>
          </a:prstGeom>
        </p:spPr>
        <p:txBody>
          <a:bodyPr tIns="360000" rIns="0" bIns="0">
            <a:noAutofit/>
          </a:bodyPr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46278" y="12833592"/>
            <a:ext cx="18073031" cy="450634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1202650" y="12841426"/>
            <a:ext cx="1815639" cy="442800"/>
          </a:xfrm>
        </p:spPr>
        <p:txBody>
          <a:bodyPr/>
          <a:lstStyle/>
          <a:p>
            <a:fld id="{479D26DF-754D-9F43-9AED-8751096E457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263043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079602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Финальный слайд с контактами">
    <p:bg>
      <p:bgPr>
        <a:solidFill>
          <a:srgbClr val="001A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B7BC0D9-CFDE-3C4C-82C3-A88B365657A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413375" y="1766889"/>
            <a:ext cx="4254780" cy="1368496"/>
          </a:xfrm>
          <a:prstGeom prst="rect">
            <a:avLst/>
          </a:prstGeom>
        </p:spPr>
      </p:pic>
      <p:sp>
        <p:nvSpPr>
          <p:cNvPr id="3" name="Текст 2">
            <a:extLst>
              <a:ext uri="{FF2B5EF4-FFF2-40B4-BE49-F238E27FC236}">
                <a16:creationId xmlns:a16="http://schemas.microsoft.com/office/drawing/2014/main" id="{6DD15F3D-58B4-E549-98C6-E7C4C43AE20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413375" y="8855075"/>
            <a:ext cx="16705263" cy="1364079"/>
          </a:xfrm>
        </p:spPr>
        <p:txBody>
          <a:bodyPr tIns="324000"/>
          <a:lstStyle>
            <a:lvl1pPr>
              <a:defRPr sz="4600">
                <a:solidFill>
                  <a:schemeClr val="bg1"/>
                </a:solidFill>
              </a:defRPr>
            </a:lvl1pPr>
            <a:lvl2pPr>
              <a:defRPr sz="4600" b="0">
                <a:solidFill>
                  <a:schemeClr val="bg1"/>
                </a:solidFill>
              </a:defRPr>
            </a:lvl2pPr>
            <a:lvl3pPr marL="0" indent="0">
              <a:buFontTx/>
              <a:buNone/>
              <a:defRPr sz="4600">
                <a:solidFill>
                  <a:schemeClr val="bg1"/>
                </a:solidFill>
              </a:defRPr>
            </a:lvl3pPr>
            <a:lvl4pPr marL="0" indent="0">
              <a:buFontTx/>
              <a:buNone/>
              <a:defRPr sz="4600">
                <a:solidFill>
                  <a:schemeClr val="bg1"/>
                </a:solidFill>
              </a:defRPr>
            </a:lvl4pPr>
            <a:lvl5pPr>
              <a:defRPr sz="4600" b="0">
                <a:solidFill>
                  <a:schemeClr val="bg1"/>
                </a:solidFill>
              </a:defRPr>
            </a:lvl5pPr>
          </a:lstStyle>
          <a:p>
            <a:r>
              <a:rPr lang="ru-RU" dirty="0"/>
              <a:t>Имя и фамилия спикера</a:t>
            </a:r>
          </a:p>
        </p:txBody>
      </p:sp>
      <p:sp>
        <p:nvSpPr>
          <p:cNvPr id="15" name="Рисунок 14">
            <a:extLst>
              <a:ext uri="{FF2B5EF4-FFF2-40B4-BE49-F238E27FC236}">
                <a16:creationId xmlns:a16="http://schemas.microsoft.com/office/drawing/2014/main" id="{9FADB7AC-1D40-AA41-AD44-99D4969D29A4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413375" y="10302281"/>
            <a:ext cx="1160772" cy="887412"/>
          </a:xfrm>
        </p:spPr>
        <p:txBody>
          <a:bodyPr/>
          <a:lstStyle>
            <a:lvl1pPr algn="ctr">
              <a:defRPr sz="2400"/>
            </a:lvl1pPr>
          </a:lstStyle>
          <a:p>
            <a:r>
              <a:rPr lang="ru-RU" dirty="0"/>
              <a:t>Вставка рисунка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FEE7E0B-7B78-BB42-A2D4-DF877800C0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13375" y="3986212"/>
            <a:ext cx="16705166" cy="3536951"/>
          </a:xfrm>
          <a:prstGeom prst="rect">
            <a:avLst/>
          </a:prstGeom>
        </p:spPr>
        <p:txBody>
          <a:bodyPr tIns="0" bIns="108000" anchor="b">
            <a:noAutofit/>
          </a:bodyPr>
          <a:lstStyle>
            <a:lvl1pPr algn="l">
              <a:defRPr sz="8800" b="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Спасибо за внимание!</a:t>
            </a:r>
            <a:endParaRPr lang="en-US" dirty="0"/>
          </a:p>
        </p:txBody>
      </p:sp>
      <p:sp>
        <p:nvSpPr>
          <p:cNvPr id="14" name="Текст 2">
            <a:extLst>
              <a:ext uri="{FF2B5EF4-FFF2-40B4-BE49-F238E27FC236}">
                <a16:creationId xmlns:a16="http://schemas.microsoft.com/office/drawing/2014/main" id="{28418A95-F4CF-6648-AA8C-CDB9153E0E6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804963" y="10302281"/>
            <a:ext cx="15313675" cy="1207094"/>
          </a:xfrm>
        </p:spPr>
        <p:txBody>
          <a:bodyPr tIns="108000"/>
          <a:lstStyle>
            <a:lvl1pPr marL="0" marR="0" indent="0" algn="l" defTabSz="1828347" rtl="0" eaLnBrk="1" fontAlgn="auto" latinLnBrk="0" hangingPunct="1">
              <a:lnSpc>
                <a:spcPct val="100000"/>
              </a:lnSpc>
              <a:spcBef>
                <a:spcPts val="1690"/>
              </a:spcBef>
              <a:spcAft>
                <a:spcPts val="1690"/>
              </a:spcAft>
              <a:buClrTx/>
              <a:buSzTx/>
              <a:buFontTx/>
              <a:buNone/>
              <a:tabLst/>
              <a:defRPr sz="4600">
                <a:solidFill>
                  <a:schemeClr val="bg1"/>
                </a:solidFill>
              </a:defRPr>
            </a:lvl1pPr>
            <a:lvl2pPr>
              <a:defRPr sz="4600" b="0">
                <a:solidFill>
                  <a:schemeClr val="bg1"/>
                </a:solidFill>
              </a:defRPr>
            </a:lvl2pPr>
            <a:lvl3pPr marL="0" indent="0">
              <a:buFontTx/>
              <a:buNone/>
              <a:defRPr sz="4600">
                <a:solidFill>
                  <a:schemeClr val="bg1"/>
                </a:solidFill>
              </a:defRPr>
            </a:lvl3pPr>
            <a:lvl4pPr marL="0" indent="0">
              <a:buFontTx/>
              <a:buNone/>
              <a:defRPr sz="4600">
                <a:solidFill>
                  <a:schemeClr val="bg1"/>
                </a:solidFill>
              </a:defRPr>
            </a:lvl4pPr>
            <a:lvl5pPr>
              <a:defRPr sz="4600" b="0">
                <a:solidFill>
                  <a:schemeClr val="bg1"/>
                </a:solidFill>
              </a:defRPr>
            </a:lvl5pPr>
          </a:lstStyle>
          <a:p>
            <a:r>
              <a:rPr lang="ru-RU" dirty="0"/>
              <a:t>Почта@</a:t>
            </a:r>
            <a:r>
              <a:rPr lang="en-US" dirty="0" err="1"/>
              <a:t>ozon.ru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63989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Набор икон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6275" y="450645"/>
            <a:ext cx="21669394" cy="2196000"/>
          </a:xfrm>
          <a:prstGeom prst="rect">
            <a:avLst/>
          </a:prstGeom>
        </p:spPr>
        <p:txBody>
          <a:bodyPr tIns="360000" rIns="0" bIns="0">
            <a:noAutofit/>
          </a:bodyPr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D26DF-754D-9F43-9AED-8751096E4570}" type="slidenum">
              <a:rPr lang="ru-RU" smtClean="0"/>
              <a:t>‹#›</a:t>
            </a:fld>
            <a:endParaRPr lang="ru-RU"/>
          </a:p>
        </p:txBody>
      </p:sp>
      <p:sp>
        <p:nvSpPr>
          <p:cNvPr id="13" name="Рисунок 5">
            <a:extLst>
              <a:ext uri="{FF2B5EF4-FFF2-40B4-BE49-F238E27FC236}">
                <a16:creationId xmlns:a16="http://schemas.microsoft.com/office/drawing/2014/main" id="{3D60523E-FB91-1F41-989E-47B267D7DFB9}"/>
              </a:ext>
            </a:extLst>
          </p:cNvPr>
          <p:cNvSpPr>
            <a:spLocks noGrp="1" noChangeAspect="1"/>
          </p:cNvSpPr>
          <p:nvPr>
            <p:ph type="pic" sz="quarter" idx="19"/>
          </p:nvPr>
        </p:nvSpPr>
        <p:spPr>
          <a:xfrm>
            <a:off x="1346276" y="3612395"/>
            <a:ext cx="2317143" cy="1771200"/>
          </a:xfrm>
        </p:spPr>
        <p:txBody>
          <a:bodyPr/>
          <a:lstStyle>
            <a:lvl1pPr algn="ctr">
              <a:defRPr sz="3375"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15" name="Рисунок 5">
            <a:extLst>
              <a:ext uri="{FF2B5EF4-FFF2-40B4-BE49-F238E27FC236}">
                <a16:creationId xmlns:a16="http://schemas.microsoft.com/office/drawing/2014/main" id="{0206DE54-DF1E-B74E-86C8-98450A4D92FD}"/>
              </a:ext>
            </a:extLst>
          </p:cNvPr>
          <p:cNvSpPr>
            <a:spLocks noGrp="1" noChangeAspect="1"/>
          </p:cNvSpPr>
          <p:nvPr>
            <p:ph type="pic" sz="quarter" idx="20"/>
          </p:nvPr>
        </p:nvSpPr>
        <p:spPr>
          <a:xfrm>
            <a:off x="5203228" y="3613530"/>
            <a:ext cx="2317143" cy="1771200"/>
          </a:xfrm>
        </p:spPr>
        <p:txBody>
          <a:bodyPr/>
          <a:lstStyle>
            <a:lvl1pPr algn="ctr">
              <a:defRPr sz="3375"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16" name="Рисунок 5">
            <a:extLst>
              <a:ext uri="{FF2B5EF4-FFF2-40B4-BE49-F238E27FC236}">
                <a16:creationId xmlns:a16="http://schemas.microsoft.com/office/drawing/2014/main" id="{1DE8265D-E987-ED40-8435-0E438B5A8B62}"/>
              </a:ext>
            </a:extLst>
          </p:cNvPr>
          <p:cNvSpPr>
            <a:spLocks noGrp="1" noChangeAspect="1"/>
          </p:cNvSpPr>
          <p:nvPr>
            <p:ph type="pic" sz="quarter" idx="21"/>
          </p:nvPr>
        </p:nvSpPr>
        <p:spPr>
          <a:xfrm>
            <a:off x="20631026" y="3710857"/>
            <a:ext cx="2317143" cy="1771200"/>
          </a:xfrm>
        </p:spPr>
        <p:txBody>
          <a:bodyPr/>
          <a:lstStyle>
            <a:lvl1pPr algn="ctr">
              <a:defRPr sz="3375"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11" name="Рисунок 5">
            <a:extLst>
              <a:ext uri="{FF2B5EF4-FFF2-40B4-BE49-F238E27FC236}">
                <a16:creationId xmlns:a16="http://schemas.microsoft.com/office/drawing/2014/main" id="{3A6867E1-C8BE-794A-AC1E-C2B12A0C02C3}"/>
              </a:ext>
            </a:extLst>
          </p:cNvPr>
          <p:cNvSpPr>
            <a:spLocks noGrp="1" noChangeAspect="1"/>
          </p:cNvSpPr>
          <p:nvPr>
            <p:ph type="pic" sz="quarter" idx="22"/>
          </p:nvPr>
        </p:nvSpPr>
        <p:spPr>
          <a:xfrm>
            <a:off x="9060178" y="3613530"/>
            <a:ext cx="2317143" cy="1771200"/>
          </a:xfrm>
        </p:spPr>
        <p:txBody>
          <a:bodyPr/>
          <a:lstStyle>
            <a:lvl1pPr algn="ctr">
              <a:defRPr sz="3375"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12" name="Рисунок 5">
            <a:extLst>
              <a:ext uri="{FF2B5EF4-FFF2-40B4-BE49-F238E27FC236}">
                <a16:creationId xmlns:a16="http://schemas.microsoft.com/office/drawing/2014/main" id="{D7E907FF-35DB-B847-B2BD-6EA21AEA4AEA}"/>
              </a:ext>
            </a:extLst>
          </p:cNvPr>
          <p:cNvSpPr>
            <a:spLocks noGrp="1" noChangeAspect="1"/>
          </p:cNvSpPr>
          <p:nvPr>
            <p:ph type="pic" sz="quarter" idx="23"/>
          </p:nvPr>
        </p:nvSpPr>
        <p:spPr>
          <a:xfrm>
            <a:off x="12917128" y="3613530"/>
            <a:ext cx="2317143" cy="1771200"/>
          </a:xfrm>
        </p:spPr>
        <p:txBody>
          <a:bodyPr/>
          <a:lstStyle>
            <a:lvl1pPr algn="ctr">
              <a:defRPr sz="3375"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14" name="Рисунок 5">
            <a:extLst>
              <a:ext uri="{FF2B5EF4-FFF2-40B4-BE49-F238E27FC236}">
                <a16:creationId xmlns:a16="http://schemas.microsoft.com/office/drawing/2014/main" id="{29352905-2118-7940-A187-98066724C6BF}"/>
              </a:ext>
            </a:extLst>
          </p:cNvPr>
          <p:cNvSpPr>
            <a:spLocks noGrp="1" noChangeAspect="1"/>
          </p:cNvSpPr>
          <p:nvPr>
            <p:ph type="pic" sz="quarter" idx="24"/>
          </p:nvPr>
        </p:nvSpPr>
        <p:spPr>
          <a:xfrm>
            <a:off x="16774076" y="3613530"/>
            <a:ext cx="2317143" cy="1771200"/>
          </a:xfrm>
        </p:spPr>
        <p:txBody>
          <a:bodyPr/>
          <a:lstStyle>
            <a:lvl1pPr algn="ctr">
              <a:defRPr sz="3375"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17" name="Рисунок 5">
            <a:extLst>
              <a:ext uri="{FF2B5EF4-FFF2-40B4-BE49-F238E27FC236}">
                <a16:creationId xmlns:a16="http://schemas.microsoft.com/office/drawing/2014/main" id="{DAB75994-B5DD-4848-95AB-824315D02CB3}"/>
              </a:ext>
            </a:extLst>
          </p:cNvPr>
          <p:cNvSpPr>
            <a:spLocks noGrp="1" noChangeAspect="1"/>
          </p:cNvSpPr>
          <p:nvPr>
            <p:ph type="pic" sz="quarter" idx="25"/>
          </p:nvPr>
        </p:nvSpPr>
        <p:spPr>
          <a:xfrm>
            <a:off x="1346276" y="6601175"/>
            <a:ext cx="2317143" cy="1771200"/>
          </a:xfrm>
        </p:spPr>
        <p:txBody>
          <a:bodyPr/>
          <a:lstStyle>
            <a:lvl1pPr algn="ctr">
              <a:defRPr sz="3375"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18" name="Рисунок 5">
            <a:extLst>
              <a:ext uri="{FF2B5EF4-FFF2-40B4-BE49-F238E27FC236}">
                <a16:creationId xmlns:a16="http://schemas.microsoft.com/office/drawing/2014/main" id="{AC7D8342-FCAA-6B49-B745-670FAD695263}"/>
              </a:ext>
            </a:extLst>
          </p:cNvPr>
          <p:cNvSpPr>
            <a:spLocks noGrp="1" noChangeAspect="1"/>
          </p:cNvSpPr>
          <p:nvPr>
            <p:ph type="pic" sz="quarter" idx="26"/>
          </p:nvPr>
        </p:nvSpPr>
        <p:spPr>
          <a:xfrm>
            <a:off x="5203228" y="6602307"/>
            <a:ext cx="2317143" cy="1771200"/>
          </a:xfrm>
        </p:spPr>
        <p:txBody>
          <a:bodyPr/>
          <a:lstStyle>
            <a:lvl1pPr algn="ctr">
              <a:defRPr sz="3375"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19" name="Рисунок 5">
            <a:extLst>
              <a:ext uri="{FF2B5EF4-FFF2-40B4-BE49-F238E27FC236}">
                <a16:creationId xmlns:a16="http://schemas.microsoft.com/office/drawing/2014/main" id="{0CCCC4DF-77FB-884A-872E-BF2E5A2531E9}"/>
              </a:ext>
            </a:extLst>
          </p:cNvPr>
          <p:cNvSpPr>
            <a:spLocks noGrp="1" noChangeAspect="1"/>
          </p:cNvSpPr>
          <p:nvPr>
            <p:ph type="pic" sz="quarter" idx="27"/>
          </p:nvPr>
        </p:nvSpPr>
        <p:spPr>
          <a:xfrm>
            <a:off x="20631026" y="6699634"/>
            <a:ext cx="2317143" cy="1771200"/>
          </a:xfrm>
        </p:spPr>
        <p:txBody>
          <a:bodyPr/>
          <a:lstStyle>
            <a:lvl1pPr algn="ctr">
              <a:defRPr sz="3375"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20" name="Рисунок 5">
            <a:extLst>
              <a:ext uri="{FF2B5EF4-FFF2-40B4-BE49-F238E27FC236}">
                <a16:creationId xmlns:a16="http://schemas.microsoft.com/office/drawing/2014/main" id="{F2CB736E-A9E9-AB44-A24F-FD19C96D7204}"/>
              </a:ext>
            </a:extLst>
          </p:cNvPr>
          <p:cNvSpPr>
            <a:spLocks noGrp="1" noChangeAspect="1"/>
          </p:cNvSpPr>
          <p:nvPr>
            <p:ph type="pic" sz="quarter" idx="28"/>
          </p:nvPr>
        </p:nvSpPr>
        <p:spPr>
          <a:xfrm>
            <a:off x="9060178" y="6602307"/>
            <a:ext cx="2317143" cy="1771200"/>
          </a:xfrm>
        </p:spPr>
        <p:txBody>
          <a:bodyPr/>
          <a:lstStyle>
            <a:lvl1pPr algn="ctr">
              <a:defRPr sz="3375"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21" name="Рисунок 5">
            <a:extLst>
              <a:ext uri="{FF2B5EF4-FFF2-40B4-BE49-F238E27FC236}">
                <a16:creationId xmlns:a16="http://schemas.microsoft.com/office/drawing/2014/main" id="{E6EEE026-E1B4-6846-907C-1C789C75C0C3}"/>
              </a:ext>
            </a:extLst>
          </p:cNvPr>
          <p:cNvSpPr>
            <a:spLocks noGrp="1" noChangeAspect="1"/>
          </p:cNvSpPr>
          <p:nvPr>
            <p:ph type="pic" sz="quarter" idx="29"/>
          </p:nvPr>
        </p:nvSpPr>
        <p:spPr>
          <a:xfrm>
            <a:off x="12917128" y="6602307"/>
            <a:ext cx="2317143" cy="1771200"/>
          </a:xfrm>
        </p:spPr>
        <p:txBody>
          <a:bodyPr/>
          <a:lstStyle>
            <a:lvl1pPr algn="ctr">
              <a:defRPr sz="3375"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22" name="Рисунок 5">
            <a:extLst>
              <a:ext uri="{FF2B5EF4-FFF2-40B4-BE49-F238E27FC236}">
                <a16:creationId xmlns:a16="http://schemas.microsoft.com/office/drawing/2014/main" id="{E3C75B1D-6A59-AF42-9F41-4F697B4116FA}"/>
              </a:ext>
            </a:extLst>
          </p:cNvPr>
          <p:cNvSpPr>
            <a:spLocks noGrp="1" noChangeAspect="1"/>
          </p:cNvSpPr>
          <p:nvPr>
            <p:ph type="pic" sz="quarter" idx="30"/>
          </p:nvPr>
        </p:nvSpPr>
        <p:spPr>
          <a:xfrm>
            <a:off x="16774076" y="6602307"/>
            <a:ext cx="2317143" cy="1771200"/>
          </a:xfrm>
        </p:spPr>
        <p:txBody>
          <a:bodyPr/>
          <a:lstStyle>
            <a:lvl1pPr algn="ctr">
              <a:defRPr sz="3375"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23" name="Рисунок 5">
            <a:extLst>
              <a:ext uri="{FF2B5EF4-FFF2-40B4-BE49-F238E27FC236}">
                <a16:creationId xmlns:a16="http://schemas.microsoft.com/office/drawing/2014/main" id="{597A612D-7BB0-4B47-8815-98B04ED9D974}"/>
              </a:ext>
            </a:extLst>
          </p:cNvPr>
          <p:cNvSpPr>
            <a:spLocks noGrp="1" noChangeAspect="1"/>
          </p:cNvSpPr>
          <p:nvPr>
            <p:ph type="pic" sz="quarter" idx="31"/>
          </p:nvPr>
        </p:nvSpPr>
        <p:spPr>
          <a:xfrm>
            <a:off x="1346276" y="9655724"/>
            <a:ext cx="2317143" cy="1771200"/>
          </a:xfrm>
        </p:spPr>
        <p:txBody>
          <a:bodyPr/>
          <a:lstStyle>
            <a:lvl1pPr algn="ctr">
              <a:defRPr sz="3375"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24" name="Рисунок 5">
            <a:extLst>
              <a:ext uri="{FF2B5EF4-FFF2-40B4-BE49-F238E27FC236}">
                <a16:creationId xmlns:a16="http://schemas.microsoft.com/office/drawing/2014/main" id="{51CE1CAB-42F0-EC4B-B32A-DE3F6DF9A3D4}"/>
              </a:ext>
            </a:extLst>
          </p:cNvPr>
          <p:cNvSpPr>
            <a:spLocks noGrp="1" noChangeAspect="1"/>
          </p:cNvSpPr>
          <p:nvPr>
            <p:ph type="pic" sz="quarter" idx="32"/>
          </p:nvPr>
        </p:nvSpPr>
        <p:spPr>
          <a:xfrm>
            <a:off x="5203228" y="9656856"/>
            <a:ext cx="2317143" cy="1771200"/>
          </a:xfrm>
        </p:spPr>
        <p:txBody>
          <a:bodyPr/>
          <a:lstStyle>
            <a:lvl1pPr algn="ctr">
              <a:defRPr sz="3375"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25" name="Рисунок 5">
            <a:extLst>
              <a:ext uri="{FF2B5EF4-FFF2-40B4-BE49-F238E27FC236}">
                <a16:creationId xmlns:a16="http://schemas.microsoft.com/office/drawing/2014/main" id="{489F76A0-63BF-6742-B099-78620DB4690D}"/>
              </a:ext>
            </a:extLst>
          </p:cNvPr>
          <p:cNvSpPr>
            <a:spLocks noGrp="1" noChangeAspect="1"/>
          </p:cNvSpPr>
          <p:nvPr>
            <p:ph type="pic" sz="quarter" idx="33"/>
          </p:nvPr>
        </p:nvSpPr>
        <p:spPr>
          <a:xfrm>
            <a:off x="20631026" y="9754187"/>
            <a:ext cx="2317143" cy="1771200"/>
          </a:xfrm>
        </p:spPr>
        <p:txBody>
          <a:bodyPr/>
          <a:lstStyle>
            <a:lvl1pPr algn="ctr">
              <a:defRPr sz="3375"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26" name="Рисунок 5">
            <a:extLst>
              <a:ext uri="{FF2B5EF4-FFF2-40B4-BE49-F238E27FC236}">
                <a16:creationId xmlns:a16="http://schemas.microsoft.com/office/drawing/2014/main" id="{AAF22B8E-D4F5-D14A-AFCB-3EF56356B9C4}"/>
              </a:ext>
            </a:extLst>
          </p:cNvPr>
          <p:cNvSpPr>
            <a:spLocks noGrp="1" noChangeAspect="1"/>
          </p:cNvSpPr>
          <p:nvPr>
            <p:ph type="pic" sz="quarter" idx="34"/>
          </p:nvPr>
        </p:nvSpPr>
        <p:spPr>
          <a:xfrm>
            <a:off x="9060178" y="9656856"/>
            <a:ext cx="2317143" cy="1771200"/>
          </a:xfrm>
        </p:spPr>
        <p:txBody>
          <a:bodyPr/>
          <a:lstStyle>
            <a:lvl1pPr algn="ctr">
              <a:defRPr sz="3375"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27" name="Рисунок 5">
            <a:extLst>
              <a:ext uri="{FF2B5EF4-FFF2-40B4-BE49-F238E27FC236}">
                <a16:creationId xmlns:a16="http://schemas.microsoft.com/office/drawing/2014/main" id="{BBBC3B5B-8E0F-464B-8495-604DDCEE7F47}"/>
              </a:ext>
            </a:extLst>
          </p:cNvPr>
          <p:cNvSpPr>
            <a:spLocks noGrp="1" noChangeAspect="1"/>
          </p:cNvSpPr>
          <p:nvPr>
            <p:ph type="pic" sz="quarter" idx="35"/>
          </p:nvPr>
        </p:nvSpPr>
        <p:spPr>
          <a:xfrm>
            <a:off x="12917128" y="9656856"/>
            <a:ext cx="2317143" cy="1771200"/>
          </a:xfrm>
        </p:spPr>
        <p:txBody>
          <a:bodyPr/>
          <a:lstStyle>
            <a:lvl1pPr algn="ctr">
              <a:defRPr sz="3375"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28" name="Рисунок 5">
            <a:extLst>
              <a:ext uri="{FF2B5EF4-FFF2-40B4-BE49-F238E27FC236}">
                <a16:creationId xmlns:a16="http://schemas.microsoft.com/office/drawing/2014/main" id="{546D0A67-E0CE-5645-A94B-5F90EED99D86}"/>
              </a:ext>
            </a:extLst>
          </p:cNvPr>
          <p:cNvSpPr>
            <a:spLocks noGrp="1" noChangeAspect="1"/>
          </p:cNvSpPr>
          <p:nvPr>
            <p:ph type="pic" sz="quarter" idx="36"/>
          </p:nvPr>
        </p:nvSpPr>
        <p:spPr>
          <a:xfrm>
            <a:off x="16774076" y="9656856"/>
            <a:ext cx="2317143" cy="1771200"/>
          </a:xfrm>
        </p:spPr>
        <p:txBody>
          <a:bodyPr/>
          <a:lstStyle>
            <a:lvl1pPr algn="ctr">
              <a:defRPr sz="3375"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047132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 (тёмно-синий)">
    <p:bg>
      <p:bgPr>
        <a:solidFill>
          <a:srgbClr val="001A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368416C-E91A-534A-BCD6-F8B7906F3A6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97164" y="1766889"/>
            <a:ext cx="4254780" cy="13684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7003" y="3986211"/>
            <a:ext cx="19421538" cy="4419601"/>
          </a:xfrm>
          <a:prstGeom prst="rect">
            <a:avLst/>
          </a:prstGeom>
        </p:spPr>
        <p:txBody>
          <a:bodyPr tIns="0" bIns="108000" anchor="b">
            <a:noAutofit/>
          </a:bodyPr>
          <a:lstStyle>
            <a:lvl1pPr algn="l">
              <a:defRPr sz="11400" b="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694773" y="8855076"/>
            <a:ext cx="19421536" cy="2654300"/>
          </a:xfrm>
        </p:spPr>
        <p:txBody>
          <a:bodyPr tIns="32400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600">
                <a:solidFill>
                  <a:schemeClr val="bg1"/>
                </a:solidFill>
              </a:defRPr>
            </a:lvl1pPr>
            <a:lvl2pPr marL="914174" indent="0" algn="ctr">
              <a:buNone/>
              <a:defRPr sz="4000"/>
            </a:lvl2pPr>
            <a:lvl3pPr marL="1828347" indent="0" algn="ctr">
              <a:buNone/>
              <a:defRPr sz="3600"/>
            </a:lvl3pPr>
            <a:lvl4pPr marL="2742519" indent="0" algn="ctr">
              <a:buNone/>
              <a:defRPr sz="3200"/>
            </a:lvl4pPr>
            <a:lvl5pPr marL="3656693" indent="0" algn="ctr">
              <a:buNone/>
              <a:defRPr sz="3200"/>
            </a:lvl5pPr>
            <a:lvl6pPr marL="4570868" indent="0" algn="ctr">
              <a:buNone/>
              <a:defRPr sz="3200"/>
            </a:lvl6pPr>
            <a:lvl7pPr marL="5485040" indent="0" algn="ctr">
              <a:buNone/>
              <a:defRPr sz="3200"/>
            </a:lvl7pPr>
            <a:lvl8pPr marL="6399214" indent="0" algn="ctr">
              <a:buNone/>
              <a:defRPr sz="3200"/>
            </a:lvl8pPr>
            <a:lvl9pPr marL="7313385" indent="0" algn="ctr">
              <a:buNone/>
              <a:defRPr sz="3200"/>
            </a:lvl9pPr>
          </a:lstStyle>
          <a:p>
            <a:r>
              <a:rPr lang="ru-RU" dirty="0"/>
              <a:t>Имя и фамилия спикера</a:t>
            </a:r>
          </a:p>
          <a:p>
            <a:r>
              <a:rPr lang="ru-RU" dirty="0"/>
              <a:t>должность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57653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">
    <p:bg>
      <p:bgPr>
        <a:solidFill>
          <a:srgbClr val="001A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F25555A-CB0B-4244-80D1-173F9AB0CB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97003" y="3986211"/>
            <a:ext cx="19421538" cy="4419601"/>
          </a:xfrm>
          <a:prstGeom prst="rect">
            <a:avLst/>
          </a:prstGeom>
        </p:spPr>
        <p:txBody>
          <a:bodyPr tIns="0" bIns="108000" anchor="b">
            <a:noAutofit/>
          </a:bodyPr>
          <a:lstStyle>
            <a:lvl1pPr algn="l">
              <a:defRPr sz="11400" b="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180F0397-0A96-FF4D-A6E1-B49CF1068F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94773" y="8855076"/>
            <a:ext cx="19421536" cy="2654300"/>
          </a:xfrm>
        </p:spPr>
        <p:txBody>
          <a:bodyPr tIns="32400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600">
                <a:solidFill>
                  <a:schemeClr val="bg1"/>
                </a:solidFill>
              </a:defRPr>
            </a:lvl1pPr>
            <a:lvl2pPr marL="914174" indent="0" algn="ctr">
              <a:buNone/>
              <a:defRPr sz="4000"/>
            </a:lvl2pPr>
            <a:lvl3pPr marL="1828347" indent="0" algn="ctr">
              <a:buNone/>
              <a:defRPr sz="3600"/>
            </a:lvl3pPr>
            <a:lvl4pPr marL="2742519" indent="0" algn="ctr">
              <a:buNone/>
              <a:defRPr sz="3200"/>
            </a:lvl4pPr>
            <a:lvl5pPr marL="3656693" indent="0" algn="ctr">
              <a:buNone/>
              <a:defRPr sz="3200"/>
            </a:lvl5pPr>
            <a:lvl6pPr marL="4570868" indent="0" algn="ctr">
              <a:buNone/>
              <a:defRPr sz="3200"/>
            </a:lvl6pPr>
            <a:lvl7pPr marL="5485040" indent="0" algn="ctr">
              <a:buNone/>
              <a:defRPr sz="3200"/>
            </a:lvl7pPr>
            <a:lvl8pPr marL="6399214" indent="0" algn="ctr">
              <a:buNone/>
              <a:defRPr sz="3200"/>
            </a:lvl8pPr>
            <a:lvl9pPr marL="7313385" indent="0" algn="ctr">
              <a:buNone/>
              <a:defRPr sz="3200"/>
            </a:lvl9pPr>
          </a:lstStyle>
          <a:p>
            <a:r>
              <a:rPr lang="ru-RU" dirty="0"/>
              <a:t>Образец подзаголовка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93063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Номерной разделитель">
    <p:bg>
      <p:bgPr>
        <a:solidFill>
          <a:srgbClr val="001A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Текст 7">
            <a:extLst>
              <a:ext uri="{FF2B5EF4-FFF2-40B4-BE49-F238E27FC236}">
                <a16:creationId xmlns:a16="http://schemas.microsoft.com/office/drawing/2014/main" id="{B23A2181-F6CD-9044-8DC2-340F55028F9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694771" y="3986212"/>
            <a:ext cx="2257175" cy="4868864"/>
          </a:xfrm>
        </p:spPr>
        <p:txBody>
          <a:bodyPr tIns="180000" anchor="b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30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ru-RU" dirty="0"/>
              <a:t>0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18C4D79-DC83-054E-A858-6E376A1E7C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13375" y="3986211"/>
            <a:ext cx="16705166" cy="4419601"/>
          </a:xfrm>
          <a:prstGeom prst="rect">
            <a:avLst/>
          </a:prstGeom>
        </p:spPr>
        <p:txBody>
          <a:bodyPr tIns="0" bIns="108000" anchor="b">
            <a:noAutofit/>
          </a:bodyPr>
          <a:lstStyle>
            <a:lvl1pPr algn="l">
              <a:defRPr sz="11400" b="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F04B6BDA-C13E-DF4F-9DF8-A43E4CF70B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11145" y="8855076"/>
            <a:ext cx="16705164" cy="2654300"/>
          </a:xfrm>
        </p:spPr>
        <p:txBody>
          <a:bodyPr tIns="32400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600">
                <a:solidFill>
                  <a:schemeClr val="bg1"/>
                </a:solidFill>
              </a:defRPr>
            </a:lvl1pPr>
            <a:lvl2pPr marL="914174" indent="0" algn="ctr">
              <a:buNone/>
              <a:defRPr sz="4000"/>
            </a:lvl2pPr>
            <a:lvl3pPr marL="1828347" indent="0" algn="ctr">
              <a:buNone/>
              <a:defRPr sz="3600"/>
            </a:lvl3pPr>
            <a:lvl4pPr marL="2742519" indent="0" algn="ctr">
              <a:buNone/>
              <a:defRPr sz="3200"/>
            </a:lvl4pPr>
            <a:lvl5pPr marL="3656693" indent="0" algn="ctr">
              <a:buNone/>
              <a:defRPr sz="3200"/>
            </a:lvl5pPr>
            <a:lvl6pPr marL="4570868" indent="0" algn="ctr">
              <a:buNone/>
              <a:defRPr sz="3200"/>
            </a:lvl6pPr>
            <a:lvl7pPr marL="5485040" indent="0" algn="ctr">
              <a:buNone/>
              <a:defRPr sz="3200"/>
            </a:lvl7pPr>
            <a:lvl8pPr marL="6399214" indent="0" algn="ctr">
              <a:buNone/>
              <a:defRPr sz="3200"/>
            </a:lvl8pPr>
            <a:lvl9pPr marL="7313385" indent="0" algn="ctr">
              <a:buNone/>
              <a:defRPr sz="3200"/>
            </a:lvl9pPr>
          </a:lstStyle>
          <a:p>
            <a:r>
              <a:rPr lang="ru-RU" dirty="0"/>
              <a:t>Образец подзаголовка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31038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Цитата или тез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697163" y="1766888"/>
            <a:ext cx="18968154" cy="8415338"/>
          </a:xfrm>
          <a:prstGeom prst="rect">
            <a:avLst/>
          </a:prstGeom>
        </p:spPr>
        <p:txBody>
          <a:bodyPr tIns="0" bIns="36000" anchor="ctr">
            <a:noAutofit/>
          </a:bodyPr>
          <a:lstStyle>
            <a:lvl1pPr algn="l">
              <a:defRPr sz="11400" b="0">
                <a:solidFill>
                  <a:schemeClr val="tx2"/>
                </a:solidFill>
              </a:defRPr>
            </a:lvl1pPr>
          </a:lstStyle>
          <a:p>
            <a:r>
              <a:rPr lang="ru-RU" dirty="0"/>
              <a:t>Текст тезиса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4770" y="10621964"/>
            <a:ext cx="18970546" cy="1327149"/>
          </a:xfrm>
        </p:spPr>
        <p:txBody>
          <a:bodyPr tIns="324000" anchor="t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600"/>
            </a:lvl1pPr>
            <a:lvl2pPr marL="914174" indent="0" algn="ctr">
              <a:buNone/>
              <a:defRPr sz="4000"/>
            </a:lvl2pPr>
            <a:lvl3pPr marL="1828347" indent="0" algn="ctr">
              <a:buNone/>
              <a:defRPr sz="3600"/>
            </a:lvl3pPr>
            <a:lvl4pPr marL="2742519" indent="0" algn="ctr">
              <a:buNone/>
              <a:defRPr sz="3200"/>
            </a:lvl4pPr>
            <a:lvl5pPr marL="3656693" indent="0" algn="ctr">
              <a:buNone/>
              <a:defRPr sz="3200"/>
            </a:lvl5pPr>
            <a:lvl6pPr marL="4570868" indent="0" algn="ctr">
              <a:buNone/>
              <a:defRPr sz="3200"/>
            </a:lvl6pPr>
            <a:lvl7pPr marL="5485040" indent="0" algn="ctr">
              <a:buNone/>
              <a:defRPr sz="3200"/>
            </a:lvl7pPr>
            <a:lvl8pPr marL="6399214" indent="0" algn="ctr">
              <a:buNone/>
              <a:defRPr sz="3200"/>
            </a:lvl8pPr>
            <a:lvl9pPr marL="7313385" indent="0" algn="ctr">
              <a:buNone/>
              <a:defRPr sz="3200"/>
            </a:lvl9pPr>
          </a:lstStyle>
          <a:p>
            <a:r>
              <a:rPr lang="ru-RU" dirty="0"/>
              <a:t>Образец подзаголовка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85368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+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6275" y="450645"/>
            <a:ext cx="21668400" cy="2196000"/>
          </a:xfrm>
          <a:prstGeom prst="rect">
            <a:avLst/>
          </a:prstGeom>
        </p:spPr>
        <p:txBody>
          <a:bodyPr tIns="360000" rIns="0" bIns="0">
            <a:noAutofit/>
          </a:bodyPr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46278" y="12841426"/>
            <a:ext cx="18073031" cy="442800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1202650" y="12841426"/>
            <a:ext cx="1815639" cy="442800"/>
          </a:xfrm>
        </p:spPr>
        <p:txBody>
          <a:bodyPr/>
          <a:lstStyle/>
          <a:p>
            <a:fld id="{479D26DF-754D-9F43-9AED-8751096E4570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8" name="Объект 8">
            <a:extLst>
              <a:ext uri="{FF2B5EF4-FFF2-40B4-BE49-F238E27FC236}">
                <a16:creationId xmlns:a16="http://schemas.microsoft.com/office/drawing/2014/main" id="{7F7F2D15-4992-9642-9E17-A2A75DAEBB0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346275" y="3542400"/>
            <a:ext cx="18074706" cy="8856000"/>
          </a:xfrm>
        </p:spPr>
        <p:txBody>
          <a:bodyPr tIns="162000" anchor="t"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28810080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+2 равных текс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6275" y="450645"/>
            <a:ext cx="21669394" cy="2196000"/>
          </a:xfrm>
          <a:prstGeom prst="rect">
            <a:avLst/>
          </a:prstGeom>
        </p:spPr>
        <p:txBody>
          <a:bodyPr tIns="360000" rIns="0" bIns="0">
            <a:noAutofit/>
          </a:bodyPr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46278" y="12833592"/>
            <a:ext cx="18073031" cy="450634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1202650" y="12841426"/>
            <a:ext cx="1815639" cy="442800"/>
          </a:xfrm>
        </p:spPr>
        <p:txBody>
          <a:bodyPr/>
          <a:lstStyle/>
          <a:p>
            <a:fld id="{479D26DF-754D-9F43-9AED-8751096E4570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8" name="Объект 8">
            <a:extLst>
              <a:ext uri="{FF2B5EF4-FFF2-40B4-BE49-F238E27FC236}">
                <a16:creationId xmlns:a16="http://schemas.microsoft.com/office/drawing/2014/main" id="{7F7F2D15-4992-9642-9E17-A2A75DAEBB0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346400" y="3542399"/>
            <a:ext cx="10379034" cy="8856000"/>
          </a:xfrm>
        </p:spPr>
        <p:txBody>
          <a:bodyPr tIns="162000" anchor="t"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EB0253D-058F-A648-881F-1A279CD1EA57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2192323" y="3542400"/>
            <a:ext cx="10823728" cy="8856000"/>
          </a:xfrm>
        </p:spPr>
        <p:txBody>
          <a:bodyPr anchor="t"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38821861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+2 разных текс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6275" y="450645"/>
            <a:ext cx="21669394" cy="2196000"/>
          </a:xfrm>
          <a:prstGeom prst="rect">
            <a:avLst/>
          </a:prstGeom>
        </p:spPr>
        <p:txBody>
          <a:bodyPr tIns="360000" rIns="0" bIns="0">
            <a:noAutofit/>
          </a:bodyPr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46278" y="12833592"/>
            <a:ext cx="18073031" cy="450634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1202650" y="12841426"/>
            <a:ext cx="1815639" cy="442800"/>
          </a:xfrm>
        </p:spPr>
        <p:txBody>
          <a:bodyPr/>
          <a:lstStyle/>
          <a:p>
            <a:fld id="{479D26DF-754D-9F43-9AED-8751096E4570}" type="slidenum">
              <a:rPr lang="ru-RU" smtClean="0"/>
              <a:t>‹#›</a:t>
            </a:fld>
            <a:endParaRPr lang="ru-RU"/>
          </a:p>
        </p:txBody>
      </p:sp>
      <p:sp>
        <p:nvSpPr>
          <p:cNvPr id="8" name="Объект 8">
            <a:extLst>
              <a:ext uri="{FF2B5EF4-FFF2-40B4-BE49-F238E27FC236}">
                <a16:creationId xmlns:a16="http://schemas.microsoft.com/office/drawing/2014/main" id="{7F7F2D15-4992-9642-9E17-A2A75DAEBB0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346282" y="3542400"/>
            <a:ext cx="6780446" cy="8856000"/>
          </a:xfrm>
        </p:spPr>
        <p:txBody>
          <a:bodyPr tIns="162000" anchor="t"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EB0253D-058F-A648-881F-1A279CD1EA57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9028704" y="3542400"/>
            <a:ext cx="13987347" cy="8856000"/>
          </a:xfrm>
        </p:spPr>
        <p:txBody>
          <a:bodyPr anchor="t"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12158914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1202650" y="12841426"/>
            <a:ext cx="1815639" cy="4428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fld id="{479D26DF-754D-9F43-9AED-8751096E457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889D77A0-8C85-CF4C-9AF0-9BCF1207DE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745" y="450645"/>
            <a:ext cx="21668400" cy="2197022"/>
          </a:xfrm>
          <a:prstGeom prst="rect">
            <a:avLst/>
          </a:prstGeom>
        </p:spPr>
        <p:txBody>
          <a:bodyPr vert="horz" lIns="0" tIns="360000" rIns="0" bIns="0" rtlCol="0" anchor="t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10" name="Нижний колонтитул 9">
            <a:extLst>
              <a:ext uri="{FF2B5EF4-FFF2-40B4-BE49-F238E27FC236}">
                <a16:creationId xmlns:a16="http://schemas.microsoft.com/office/drawing/2014/main" id="{8587647A-6151-A94A-9B85-1DB20E38EB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346270" y="12841426"/>
            <a:ext cx="18074748" cy="4428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endParaRPr lang="ru-R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46200" y="3542400"/>
            <a:ext cx="18074824" cy="8854523"/>
          </a:xfrm>
          <a:prstGeom prst="rect">
            <a:avLst/>
          </a:prstGeom>
        </p:spPr>
        <p:txBody>
          <a:bodyPr vert="horz" lIns="0" tIns="162000" rIns="0" bIns="0" rtlCol="0" anchor="t">
            <a:noAutofit/>
          </a:bodyPr>
          <a:lstStyle/>
          <a:p>
            <a:pPr lvl="0"/>
            <a:r>
              <a:rPr lang="en-US" dirty="0"/>
              <a:t>Master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</a:t>
            </a:r>
            <a:r>
              <a:rPr lang="ru-RU" dirty="0"/>
              <a:t> </a:t>
            </a:r>
            <a:r>
              <a:rPr lang="en-US" dirty="0"/>
              <a:t> level</a:t>
            </a:r>
          </a:p>
          <a:p>
            <a:pPr lvl="7"/>
            <a:r>
              <a:rPr lang="en-US" dirty="0" err="1"/>
              <a:t>Eigth</a:t>
            </a:r>
            <a:r>
              <a:rPr lang="en-US" dirty="0"/>
              <a:t> level</a:t>
            </a:r>
          </a:p>
        </p:txBody>
      </p:sp>
    </p:spTree>
    <p:extLst>
      <p:ext uri="{BB962C8B-B14F-4D97-AF65-F5344CB8AC3E}">
        <p14:creationId xmlns:p14="http://schemas.microsoft.com/office/powerpoint/2010/main" val="42370544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7" r:id="rId1"/>
    <p:sldLayoutId id="2147483718" r:id="rId2"/>
    <p:sldLayoutId id="2147483719" r:id="rId3"/>
    <p:sldLayoutId id="2147483720" r:id="rId4"/>
    <p:sldLayoutId id="2147483721" r:id="rId5"/>
    <p:sldLayoutId id="2147483723" r:id="rId6"/>
    <p:sldLayoutId id="2147483724" r:id="rId7"/>
    <p:sldLayoutId id="2147483725" r:id="rId8"/>
    <p:sldLayoutId id="2147483726" r:id="rId9"/>
    <p:sldLayoutId id="2147483737" r:id="rId10"/>
    <p:sldLayoutId id="2147483728" r:id="rId11"/>
    <p:sldLayoutId id="2147483746" r:id="rId12"/>
    <p:sldLayoutId id="2147483730" r:id="rId13"/>
    <p:sldLayoutId id="2147483732" r:id="rId14"/>
    <p:sldLayoutId id="2147483722" r:id="rId15"/>
    <p:sldLayoutId id="2147483744" r:id="rId16"/>
    <p:sldLayoutId id="2147483733" r:id="rId17"/>
    <p:sldLayoutId id="2147483734" r:id="rId18"/>
    <p:sldLayoutId id="2147483735" r:id="rId19"/>
    <p:sldLayoutId id="2147483742" r:id="rId20"/>
    <p:sldLayoutId id="2147483741" r:id="rId21"/>
    <p:sldLayoutId id="2147483743" r:id="rId22"/>
    <p:sldLayoutId id="2147483736" r:id="rId23"/>
    <p:sldLayoutId id="2147483745" r:id="rId24"/>
    <p:sldLayoutId id="2147483738" r:id="rId25"/>
    <p:sldLayoutId id="2147483739" r:id="rId26"/>
    <p:sldLayoutId id="2147483740" r:id="rId27"/>
    <p:sldLayoutId id="2147483731" r:id="rId28"/>
  </p:sldLayoutIdLst>
  <p:hf hdr="0" dt="0"/>
  <p:txStyles>
    <p:titleStyle>
      <a:lvl1pPr algn="l" defTabSz="1828347" rtl="0" eaLnBrk="1" latinLnBrk="0" hangingPunct="1">
        <a:lnSpc>
          <a:spcPct val="90000"/>
        </a:lnSpc>
        <a:spcBef>
          <a:spcPct val="0"/>
        </a:spcBef>
        <a:buNone/>
        <a:defRPr sz="8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1828347" rtl="0" eaLnBrk="1" latinLnBrk="0" hangingPunct="1">
        <a:lnSpc>
          <a:spcPct val="100000"/>
        </a:lnSpc>
        <a:spcBef>
          <a:spcPts val="1690"/>
        </a:spcBef>
        <a:spcAft>
          <a:spcPts val="1690"/>
        </a:spcAft>
        <a:buFontTx/>
        <a:buNone/>
        <a:defRPr sz="58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1pPr>
      <a:lvl2pPr marL="0" indent="0" algn="l" defTabSz="1828347" rtl="0" eaLnBrk="1" latinLnBrk="0" hangingPunct="1">
        <a:lnSpc>
          <a:spcPct val="100000"/>
        </a:lnSpc>
        <a:spcBef>
          <a:spcPts val="1690"/>
        </a:spcBef>
        <a:spcAft>
          <a:spcPts val="0"/>
        </a:spcAft>
        <a:buFontTx/>
        <a:buNone/>
        <a:defRPr sz="5800" b="1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2pPr>
      <a:lvl3pPr marL="911166" indent="-911166" algn="l" defTabSz="1828347" rtl="0" eaLnBrk="1" latinLnBrk="0" hangingPunct="1">
        <a:lnSpc>
          <a:spcPct val="100000"/>
        </a:lnSpc>
        <a:spcBef>
          <a:spcPts val="1690"/>
        </a:spcBef>
        <a:spcAft>
          <a:spcPts val="1690"/>
        </a:spcAft>
        <a:buFont typeface=".Lucida Grande UI Regular"/>
        <a:buChar char="―"/>
        <a:defRPr sz="58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3pPr>
      <a:lvl4pPr marL="911166" indent="-911166" algn="l" defTabSz="1828347" rtl="0" eaLnBrk="1" latinLnBrk="0" hangingPunct="1">
        <a:lnSpc>
          <a:spcPct val="100000"/>
        </a:lnSpc>
        <a:spcBef>
          <a:spcPts val="1690"/>
        </a:spcBef>
        <a:spcAft>
          <a:spcPts val="1690"/>
        </a:spcAft>
        <a:buFont typeface="+mj-lt"/>
        <a:buAutoNum type="arabicPeriod"/>
        <a:defRPr sz="58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4pPr>
      <a:lvl5pPr marL="0" indent="0" algn="l" defTabSz="1828347" rtl="0" eaLnBrk="1" latinLnBrk="0" hangingPunct="1">
        <a:lnSpc>
          <a:spcPct val="100000"/>
        </a:lnSpc>
        <a:spcBef>
          <a:spcPts val="1690"/>
        </a:spcBef>
        <a:spcAft>
          <a:spcPts val="0"/>
        </a:spcAft>
        <a:buFontTx/>
        <a:buNone/>
        <a:defRPr sz="5800" b="1" kern="1200">
          <a:solidFill>
            <a:schemeClr val="tx2"/>
          </a:solidFill>
          <a:latin typeface="Arial" panose="020B0604020202020204" pitchFamily="34" charset="0"/>
          <a:ea typeface="+mn-ea"/>
          <a:cs typeface="+mn-cs"/>
        </a:defRPr>
      </a:lvl5pPr>
      <a:lvl6pPr marL="0" indent="0" algn="l" defTabSz="1828347" rtl="0" eaLnBrk="1" latinLnBrk="0" hangingPunct="1">
        <a:lnSpc>
          <a:spcPct val="100000"/>
        </a:lnSpc>
        <a:spcBef>
          <a:spcPts val="1690"/>
        </a:spcBef>
        <a:spcAft>
          <a:spcPts val="0"/>
        </a:spcAft>
        <a:buFontTx/>
        <a:buNone/>
        <a:defRPr sz="46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6pPr>
      <a:lvl7pPr marL="708755" indent="-708755" algn="l" defTabSz="1828347" rtl="0" eaLnBrk="1" latinLnBrk="0" hangingPunct="1">
        <a:lnSpc>
          <a:spcPct val="100000"/>
        </a:lnSpc>
        <a:spcBef>
          <a:spcPts val="1690"/>
        </a:spcBef>
        <a:spcAft>
          <a:spcPts val="0"/>
        </a:spcAft>
        <a:buFont typeface="Системный шрифт"/>
        <a:buChar char="—"/>
        <a:defRPr sz="46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7pPr>
      <a:lvl8pPr marL="708686" indent="-708686" algn="l" defTabSz="1828347" rtl="0" eaLnBrk="1" latinLnBrk="0" hangingPunct="1">
        <a:lnSpc>
          <a:spcPct val="100000"/>
        </a:lnSpc>
        <a:spcBef>
          <a:spcPts val="1690"/>
        </a:spcBef>
        <a:spcAft>
          <a:spcPts val="0"/>
        </a:spcAft>
        <a:buFont typeface="+mj-lt"/>
        <a:buAutoNum type="arabicPeriod"/>
        <a:defRPr sz="46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8pPr>
      <a:lvl9pPr marL="0" indent="0" algn="l" defTabSz="1828347" rtl="0" eaLnBrk="1" latinLnBrk="0" hangingPunct="1">
        <a:lnSpc>
          <a:spcPts val="5738"/>
        </a:lnSpc>
        <a:spcBef>
          <a:spcPts val="1773"/>
        </a:spcBef>
        <a:spcAft>
          <a:spcPts val="1773"/>
        </a:spcAft>
        <a:buFontTx/>
        <a:buNone/>
        <a:defRPr sz="4782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9pPr>
    </p:bodyStyle>
    <p:otherStyle>
      <a:defPPr>
        <a:defRPr lang="en-US"/>
      </a:defPPr>
      <a:lvl1pPr marL="0" algn="l" defTabSz="1828347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174" algn="l" defTabSz="1828347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347" algn="l" defTabSz="1828347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2519" algn="l" defTabSz="1828347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6693" algn="l" defTabSz="1828347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0868" algn="l" defTabSz="1828347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5040" algn="l" defTabSz="1828347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399214" algn="l" defTabSz="1828347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3385" algn="l" defTabSz="1828347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906" userDrawn="1">
          <p15:clr>
            <a:srgbClr val="F26B43"/>
          </p15:clr>
        </p15:guide>
        <p15:guide id="2" pos="7680" userDrawn="1">
          <p15:clr>
            <a:srgbClr val="F26B43"/>
          </p15:clr>
        </p15:guide>
        <p15:guide id="3" pos="1131" userDrawn="1">
          <p15:clr>
            <a:srgbClr val="F26B43"/>
          </p15:clr>
        </p15:guide>
        <p15:guide id="5" pos="1416" userDrawn="1">
          <p15:clr>
            <a:srgbClr val="F26B43"/>
          </p15:clr>
        </p15:guide>
        <p15:guide id="6" pos="1987" userDrawn="1">
          <p15:clr>
            <a:srgbClr val="F26B43"/>
          </p15:clr>
        </p15:guide>
        <p15:guide id="7" pos="2839" userDrawn="1">
          <p15:clr>
            <a:srgbClr val="F26B43"/>
          </p15:clr>
        </p15:guide>
        <p15:guide id="8" pos="3119" userDrawn="1">
          <p15:clr>
            <a:srgbClr val="F26B43"/>
          </p15:clr>
        </p15:guide>
        <p15:guide id="9" pos="3410" userDrawn="1">
          <p15:clr>
            <a:srgbClr val="F26B43"/>
          </p15:clr>
        </p15:guide>
        <p15:guide id="10" pos="4261" userDrawn="1">
          <p15:clr>
            <a:srgbClr val="F26B43"/>
          </p15:clr>
        </p15:guide>
        <p15:guide id="11" pos="4527" userDrawn="1">
          <p15:clr>
            <a:srgbClr val="F26B43"/>
          </p15:clr>
        </p15:guide>
        <p15:guide id="12" pos="7116" userDrawn="1">
          <p15:clr>
            <a:srgbClr val="F26B43"/>
          </p15:clr>
        </p15:guide>
        <p15:guide id="15" pos="7395" userDrawn="1">
          <p15:clr>
            <a:srgbClr val="F26B43"/>
          </p15:clr>
        </p15:guide>
        <p15:guide id="17" pos="8527" userDrawn="1">
          <p15:clr>
            <a:srgbClr val="F26B43"/>
          </p15:clr>
        </p15:guide>
        <p15:guide id="22" pos="8812" userDrawn="1">
          <p15:clr>
            <a:srgbClr val="F26B43"/>
          </p15:clr>
        </p15:guide>
        <p15:guide id="24" pos="11663" userDrawn="1">
          <p15:clr>
            <a:srgbClr val="F26B43"/>
          </p15:clr>
        </p15:guide>
        <p15:guide id="26" pos="11951" userDrawn="1">
          <p15:clr>
            <a:srgbClr val="F26B43"/>
          </p15:clr>
        </p15:guide>
        <p15:guide id="27" orient="horz" pos="554" userDrawn="1">
          <p15:clr>
            <a:srgbClr val="F26B43"/>
          </p15:clr>
        </p15:guide>
        <p15:guide id="28" orient="horz" pos="1113" userDrawn="1">
          <p15:clr>
            <a:srgbClr val="F26B43"/>
          </p15:clr>
        </p15:guide>
        <p15:guide id="29" orient="horz" pos="1672" userDrawn="1">
          <p15:clr>
            <a:srgbClr val="F26B43"/>
          </p15:clr>
        </p15:guide>
        <p15:guide id="30" orient="horz" pos="7250" userDrawn="1">
          <p15:clr>
            <a:srgbClr val="F26B43"/>
          </p15:clr>
        </p15:guide>
        <p15:guide id="31" orient="horz" pos="7806" userDrawn="1">
          <p15:clr>
            <a:srgbClr val="F26B43"/>
          </p15:clr>
        </p15:guide>
        <p15:guide id="33" pos="4839" userDrawn="1">
          <p15:clr>
            <a:srgbClr val="F26B43"/>
          </p15:clr>
        </p15:guide>
        <p15:guide id="34" pos="5402" userDrawn="1">
          <p15:clr>
            <a:srgbClr val="F26B43"/>
          </p15:clr>
        </p15:guide>
        <p15:guide id="35" pos="5973" userDrawn="1">
          <p15:clr>
            <a:srgbClr val="F26B43"/>
          </p15:clr>
        </p15:guide>
        <p15:guide id="36" pos="7960" userDrawn="1">
          <p15:clr>
            <a:srgbClr val="F26B43"/>
          </p15:clr>
        </p15:guide>
        <p15:guide id="37" pos="6541" userDrawn="1">
          <p15:clr>
            <a:srgbClr val="F26B43"/>
          </p15:clr>
        </p15:guide>
        <p15:guide id="38" pos="9386" userDrawn="1">
          <p15:clr>
            <a:srgbClr val="F26B43"/>
          </p15:clr>
        </p15:guide>
        <p15:guide id="39" pos="9666" userDrawn="1">
          <p15:clr>
            <a:srgbClr val="F26B43"/>
          </p15:clr>
        </p15:guide>
        <p15:guide id="40" pos="9957" userDrawn="1">
          <p15:clr>
            <a:srgbClr val="F26B43"/>
          </p15:clr>
        </p15:guide>
        <p15:guide id="41" pos="10237" userDrawn="1">
          <p15:clr>
            <a:srgbClr val="F26B43"/>
          </p15:clr>
        </p15:guide>
        <p15:guide id="42" pos="10522" userDrawn="1">
          <p15:clr>
            <a:srgbClr val="F26B43"/>
          </p15:clr>
        </p15:guide>
        <p15:guide id="43" pos="10805" userDrawn="1">
          <p15:clr>
            <a:srgbClr val="F26B43"/>
          </p15:clr>
        </p15:guide>
        <p15:guide id="44" pos="11089" userDrawn="1">
          <p15:clr>
            <a:srgbClr val="F26B43"/>
          </p15:clr>
        </p15:guide>
        <p15:guide id="45" pos="11375" userDrawn="1">
          <p15:clr>
            <a:srgbClr val="F26B43"/>
          </p15:clr>
        </p15:guide>
        <p15:guide id="46" pos="12234" userDrawn="1">
          <p15:clr>
            <a:srgbClr val="F26B43"/>
          </p15:clr>
        </p15:guide>
        <p15:guide id="47" pos="14500" userDrawn="1">
          <p15:clr>
            <a:srgbClr val="F26B43"/>
          </p15:clr>
        </p15:guide>
        <p15:guide id="48" orient="horz" pos="6691" userDrawn="1">
          <p15:clr>
            <a:srgbClr val="F26B43"/>
          </p15:clr>
        </p15:guide>
        <p15:guide id="49" orient="horz" pos="6134" userDrawn="1">
          <p15:clr>
            <a:srgbClr val="F26B43"/>
          </p15:clr>
        </p15:guide>
        <p15:guide id="50" orient="horz" pos="5578" userDrawn="1">
          <p15:clr>
            <a:srgbClr val="F26B43"/>
          </p15:clr>
        </p15:guide>
        <p15:guide id="51" orient="horz" pos="5295" userDrawn="1">
          <p15:clr>
            <a:srgbClr val="F26B43"/>
          </p15:clr>
        </p15:guide>
        <p15:guide id="52" orient="horz" pos="4460" userDrawn="1">
          <p15:clr>
            <a:srgbClr val="F26B43"/>
          </p15:clr>
        </p15:guide>
        <p15:guide id="53" orient="horz" pos="3347" userDrawn="1">
          <p15:clr>
            <a:srgbClr val="F26B43"/>
          </p15:clr>
        </p15:guide>
        <p15:guide id="54" orient="horz" pos="2788" userDrawn="1">
          <p15:clr>
            <a:srgbClr val="F26B43"/>
          </p15:clr>
        </p15:guide>
        <p15:guide id="55" orient="horz" pos="2231" userDrawn="1">
          <p15:clr>
            <a:srgbClr val="F26B43"/>
          </p15:clr>
        </p15:guide>
        <p15:guide id="56" pos="557" userDrawn="1">
          <p15:clr>
            <a:srgbClr val="F26B43"/>
          </p15:clr>
        </p15:guide>
        <p15:guide id="57" orient="horz" pos="278" userDrawn="1">
          <p15:clr>
            <a:srgbClr val="F26B43"/>
          </p15:clr>
        </p15:guide>
        <p15:guide id="58" orient="horz" pos="834" userDrawn="1">
          <p15:clr>
            <a:srgbClr val="F26B43"/>
          </p15:clr>
        </p15:guide>
        <p15:guide id="59" orient="horz" pos="1394" userDrawn="1">
          <p15:clr>
            <a:srgbClr val="F26B43"/>
          </p15:clr>
        </p15:guide>
        <p15:guide id="60" orient="horz" pos="1952" userDrawn="1">
          <p15:clr>
            <a:srgbClr val="F26B43"/>
          </p15:clr>
        </p15:guide>
        <p15:guide id="61" orient="horz" pos="2511" userDrawn="1">
          <p15:clr>
            <a:srgbClr val="F26B43"/>
          </p15:clr>
        </p15:guide>
        <p15:guide id="62" orient="horz" pos="3070" userDrawn="1">
          <p15:clr>
            <a:srgbClr val="F26B43"/>
          </p15:clr>
        </p15:guide>
        <p15:guide id="63" orient="horz" pos="3624" userDrawn="1">
          <p15:clr>
            <a:srgbClr val="F26B43"/>
          </p15:clr>
        </p15:guide>
        <p15:guide id="64" orient="horz" pos="4185" userDrawn="1">
          <p15:clr>
            <a:srgbClr val="F26B43"/>
          </p15:clr>
        </p15:guide>
        <p15:guide id="65" orient="horz" pos="4739" userDrawn="1">
          <p15:clr>
            <a:srgbClr val="F26B43"/>
          </p15:clr>
        </p15:guide>
        <p15:guide id="66" orient="horz" pos="5019" userDrawn="1">
          <p15:clr>
            <a:srgbClr val="F26B43"/>
          </p15:clr>
        </p15:guide>
        <p15:guide id="67" orient="horz" pos="5855" userDrawn="1">
          <p15:clr>
            <a:srgbClr val="F26B43"/>
          </p15:clr>
        </p15:guide>
        <p15:guide id="68" orient="horz" pos="6414" userDrawn="1">
          <p15:clr>
            <a:srgbClr val="F26B43"/>
          </p15:clr>
        </p15:guide>
        <p15:guide id="69" orient="horz" pos="6970" userDrawn="1">
          <p15:clr>
            <a:srgbClr val="F26B43"/>
          </p15:clr>
        </p15:guide>
        <p15:guide id="70" orient="horz" pos="7527" userDrawn="1">
          <p15:clr>
            <a:srgbClr val="F26B43"/>
          </p15:clr>
        </p15:guide>
        <p15:guide id="71" orient="horz" pos="8086" userDrawn="1">
          <p15:clr>
            <a:srgbClr val="F26B43"/>
          </p15:clr>
        </p15:guide>
        <p15:guide id="72" pos="8243" userDrawn="1">
          <p15:clr>
            <a:srgbClr val="F26B43"/>
          </p15:clr>
        </p15:guide>
        <p15:guide id="73" pos="9092" userDrawn="1">
          <p15:clr>
            <a:srgbClr val="F26B43"/>
          </p15:clr>
        </p15:guide>
        <p15:guide id="74" pos="12514" userDrawn="1">
          <p15:clr>
            <a:srgbClr val="F26B43"/>
          </p15:clr>
        </p15:guide>
        <p15:guide id="75" pos="12797" userDrawn="1">
          <p15:clr>
            <a:srgbClr val="F26B43"/>
          </p15:clr>
        </p15:guide>
        <p15:guide id="76" pos="13076" userDrawn="1">
          <p15:clr>
            <a:srgbClr val="F26B43"/>
          </p15:clr>
        </p15:guide>
        <p15:guide id="77" pos="13356" userDrawn="1">
          <p15:clr>
            <a:srgbClr val="F26B43"/>
          </p15:clr>
        </p15:guide>
        <p15:guide id="78" pos="13647" userDrawn="1">
          <p15:clr>
            <a:srgbClr val="F26B43"/>
          </p15:clr>
        </p15:guide>
        <p15:guide id="79" pos="13933" userDrawn="1">
          <p15:clr>
            <a:srgbClr val="F26B43"/>
          </p15:clr>
        </p15:guide>
        <p15:guide id="80" pos="14218" userDrawn="1">
          <p15:clr>
            <a:srgbClr val="F26B43"/>
          </p15:clr>
        </p15:guide>
        <p15:guide id="81" pos="14785" userDrawn="1">
          <p15:clr>
            <a:srgbClr val="F26B43"/>
          </p15:clr>
        </p15:guide>
        <p15:guide id="82" pos="15071" userDrawn="1">
          <p15:clr>
            <a:srgbClr val="F26B43"/>
          </p15:clr>
        </p15:guide>
        <p15:guide id="83" pos="6827" userDrawn="1">
          <p15:clr>
            <a:srgbClr val="F26B43"/>
          </p15:clr>
        </p15:guide>
        <p15:guide id="84" pos="6253" userDrawn="1">
          <p15:clr>
            <a:srgbClr val="F26B43"/>
          </p15:clr>
        </p15:guide>
        <p15:guide id="85" pos="5687" userDrawn="1">
          <p15:clr>
            <a:srgbClr val="F26B43"/>
          </p15:clr>
        </p15:guide>
        <p15:guide id="86" pos="5119" userDrawn="1">
          <p15:clr>
            <a:srgbClr val="F26B43"/>
          </p15:clr>
        </p15:guide>
        <p15:guide id="87" pos="3696" userDrawn="1">
          <p15:clr>
            <a:srgbClr val="F26B43"/>
          </p15:clr>
        </p15:guide>
        <p15:guide id="88" pos="3979" userDrawn="1">
          <p15:clr>
            <a:srgbClr val="F26B43"/>
          </p15:clr>
        </p15:guide>
        <p15:guide id="89" pos="2557" userDrawn="1">
          <p15:clr>
            <a:srgbClr val="F26B43"/>
          </p15:clr>
        </p15:guide>
        <p15:guide id="90" pos="2271" userDrawn="1">
          <p15:clr>
            <a:srgbClr val="F26B43"/>
          </p15:clr>
        </p15:guide>
        <p15:guide id="91" pos="1699" userDrawn="1">
          <p15:clr>
            <a:srgbClr val="F26B43"/>
          </p15:clr>
        </p15:guide>
        <p15:guide id="92" pos="848" userDrawn="1">
          <p15:clr>
            <a:srgbClr val="F26B43"/>
          </p15:clr>
        </p15:guide>
        <p15:guide id="93" pos="271" userDrawn="1">
          <p15:clr>
            <a:srgbClr val="F26B43"/>
          </p15:clr>
        </p15:guide>
        <p15:guide id="94" orient="horz" pos="836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playground.tensorflow.org/" TargetMode="Externa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f"/><Relationship Id="rId2" Type="http://schemas.openxmlformats.org/officeDocument/2006/relationships/hyperlink" Target="https://numpy.org/" TargetMode="Externa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tiff"/><Relationship Id="rId7" Type="http://schemas.openxmlformats.org/officeDocument/2006/relationships/image" Target="../media/image44.tiff"/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tiff"/><Relationship Id="rId5" Type="http://schemas.openxmlformats.org/officeDocument/2006/relationships/image" Target="../media/image42.tiff"/><Relationship Id="rId4" Type="http://schemas.openxmlformats.org/officeDocument/2006/relationships/image" Target="../media/image41.tiff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2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tif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640029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7EA99F5-ABBE-F341-9638-28EA139B6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sz="8000" b="0" dirty="0">
                <a:latin typeface="GT Eesti Pro Display Light" pitchFamily="2" charset="0"/>
              </a:rPr>
              <a:t>Осваиванием основные принципы </a:t>
            </a:r>
            <a:r>
              <a:rPr lang="ru-RU" sz="8000" b="0" dirty="0" err="1">
                <a:latin typeface="GT Eesti Pro Display Light" pitchFamily="2" charset="0"/>
              </a:rPr>
              <a:t>нейросетей</a:t>
            </a:r>
            <a:endParaRPr lang="ru-RU" sz="8000" b="0" dirty="0">
              <a:latin typeface="GT Eesti Pro Display Light" pitchFamily="2" charset="0"/>
            </a:endParaRP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ED647D58-D51E-EC42-A7C9-D985BA24BC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Python 18+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EAFF778-F34A-1F44-8AA3-D82C05AAD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D26DF-754D-9F43-9AED-8751096E4570}" type="slidenum">
              <a:rPr lang="ru-RU" smtClean="0"/>
              <a:t>10</a:t>
            </a:fld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7544322-11E0-5348-A108-3657E37A7A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2915" y="3740359"/>
            <a:ext cx="14326394" cy="910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4468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7EA99F5-ABBE-F341-9638-28EA139B6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sz="7200" b="0" dirty="0">
                <a:latin typeface="GT Eesti Pro Display Light" pitchFamily="2" charset="0"/>
              </a:rPr>
              <a:t>Основные понятия работы нейронных сетей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ED647D58-D51E-EC42-A7C9-D985BA24BC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Python 18+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EAFF778-F34A-1F44-8AA3-D82C05AAD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D26DF-754D-9F43-9AED-8751096E4570}" type="slidenum">
              <a:rPr lang="ru-RU" smtClean="0"/>
              <a:t>11</a:t>
            </a:fld>
            <a:endParaRPr lang="ru-RU" dirty="0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D8225CE0-D802-DB46-A03D-425A4A8624DB}"/>
              </a:ext>
            </a:extLst>
          </p:cNvPr>
          <p:cNvSpPr/>
          <p:nvPr/>
        </p:nvSpPr>
        <p:spPr>
          <a:xfrm>
            <a:off x="2577868" y="1986656"/>
            <a:ext cx="21448779" cy="46161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4000" dirty="0">
                <a:solidFill>
                  <a:srgbClr val="333333"/>
                </a:solidFill>
                <a:latin typeface="GT Eesti Pro Display Light" pitchFamily="2" charset="0"/>
              </a:rPr>
              <a:t>Представьте, что нам нужно вычислить соотношение между, например, сантиметрами и дюймами? Мы, конечно, можем сделать формулу перевода ,или подобрать на глазок, однако нейронные сети так не делаются.</a:t>
            </a:r>
            <a:r>
              <a:rPr lang="en-US" sz="4000" dirty="0">
                <a:solidFill>
                  <a:srgbClr val="333333"/>
                </a:solidFill>
                <a:latin typeface="GT Eesti Pro Display Light" pitchFamily="2" charset="0"/>
              </a:rPr>
              <a:t> </a:t>
            </a:r>
            <a:r>
              <a:rPr lang="ru-RU" sz="4000" dirty="0">
                <a:solidFill>
                  <a:srgbClr val="333333"/>
                </a:solidFill>
                <a:latin typeface="GT Eesti Pro Display Light" pitchFamily="2" charset="0"/>
              </a:rPr>
              <a:t>Обычно они делаются через алгоритм подбора. Разработка алгоритма подбора, или алгоритма обучения – это одно из главных занятий специалистов по разработке нейронных сетей</a:t>
            </a:r>
            <a:r>
              <a:rPr lang="en-US" sz="4000" dirty="0">
                <a:solidFill>
                  <a:srgbClr val="333333"/>
                </a:solidFill>
                <a:latin typeface="GT Eesti Pro Display Light" pitchFamily="2" charset="0"/>
              </a:rPr>
              <a:t> </a:t>
            </a:r>
            <a:r>
              <a:rPr lang="ru-RU" sz="4000" dirty="0">
                <a:solidFill>
                  <a:srgbClr val="333333"/>
                </a:solidFill>
                <a:latin typeface="GT Eesti Pro Display Light" pitchFamily="2" charset="0"/>
              </a:rPr>
              <a:t>в </a:t>
            </a:r>
            <a:r>
              <a:rPr lang="en-US" sz="4000" dirty="0">
                <a:solidFill>
                  <a:srgbClr val="333333"/>
                </a:solidFill>
                <a:latin typeface="GT Eesti Pro Display Light" pitchFamily="2" charset="0"/>
              </a:rPr>
              <a:t>Data Science.</a:t>
            </a:r>
            <a:endParaRPr lang="ru-RU" sz="4000" dirty="0">
              <a:solidFill>
                <a:srgbClr val="333333"/>
              </a:solidFill>
              <a:effectLst/>
              <a:latin typeface="GT Eesti Pro Display Light" pitchFamily="2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DC0DB1C-13AE-6A46-8CFA-627D5B4052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3375" y="6858000"/>
            <a:ext cx="19634200" cy="378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6857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7EA99F5-ABBE-F341-9638-28EA139B6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sz="7200" b="0" dirty="0">
                <a:latin typeface="GT Eesti Pro Display Light" pitchFamily="2" charset="0"/>
              </a:rPr>
              <a:t>Основные понятия работы нейронных сетей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ED647D58-D51E-EC42-A7C9-D985BA24BC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Python 18+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EAFF778-F34A-1F44-8AA3-D82C05AAD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D26DF-754D-9F43-9AED-8751096E4570}" type="slidenum">
              <a:rPr lang="ru-RU" smtClean="0"/>
              <a:t>12</a:t>
            </a:fld>
            <a:endParaRPr lang="ru-RU" dirty="0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D8225CE0-D802-DB46-A03D-425A4A8624DB}"/>
              </a:ext>
            </a:extLst>
          </p:cNvPr>
          <p:cNvSpPr/>
          <p:nvPr/>
        </p:nvSpPr>
        <p:spPr>
          <a:xfrm>
            <a:off x="2577869" y="1986656"/>
            <a:ext cx="19532600" cy="92327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4000" dirty="0">
                <a:solidFill>
                  <a:srgbClr val="333333"/>
                </a:solidFill>
                <a:effectLst/>
                <a:latin typeface="GT Eesti Pro Display Light" pitchFamily="2" charset="0"/>
              </a:rPr>
              <a:t>Как нам вычислить соотношение </a:t>
            </a:r>
            <a:r>
              <a:rPr lang="ru-RU" sz="4000" dirty="0">
                <a:solidFill>
                  <a:srgbClr val="333333"/>
                </a:solidFill>
                <a:latin typeface="GT Eesti Pro Display Light" pitchFamily="2" charset="0"/>
              </a:rPr>
              <a:t>между сантиметрами и дюймами. Положим мы находимся в положении ребенка, который только учится ставить кубики и смотрит, как они падают. Ему необходимо с помощью ряда проб определить, как же работает гравитация в этом мире. </a:t>
            </a:r>
            <a:r>
              <a:rPr lang="ru-RU" sz="4000" dirty="0" err="1">
                <a:solidFill>
                  <a:srgbClr val="333333"/>
                </a:solidFill>
                <a:latin typeface="GT Eesti Pro Display Light" pitchFamily="2" charset="0"/>
              </a:rPr>
              <a:t>Нейросеть</a:t>
            </a:r>
            <a:r>
              <a:rPr lang="ru-RU" sz="4000" dirty="0">
                <a:solidFill>
                  <a:srgbClr val="333333"/>
                </a:solidFill>
                <a:latin typeface="GT Eesti Pro Display Light" pitchFamily="2" charset="0"/>
              </a:rPr>
              <a:t>, которая работает по принципу машинного обучения – действует примерно по такому принципу. Существуют </a:t>
            </a:r>
            <a:r>
              <a:rPr lang="ru-RU" sz="4000" dirty="0" err="1">
                <a:solidFill>
                  <a:srgbClr val="333333"/>
                </a:solidFill>
                <a:latin typeface="GT Eesti Pro Display Light" pitchFamily="2" charset="0"/>
              </a:rPr>
              <a:t>нейросети</a:t>
            </a:r>
            <a:r>
              <a:rPr lang="ru-RU" sz="4000" dirty="0">
                <a:solidFill>
                  <a:srgbClr val="333333"/>
                </a:solidFill>
                <a:latin typeface="GT Eesti Pro Display Light" pitchFamily="2" charset="0"/>
              </a:rPr>
              <a:t>, которые обучаются с помощью учителя (и у них  самые простой и предсказуемый принцип работы), и без учителя, которые,  ( если перед ними стоит задача классификации) пытаются выделить между группами различные качества, типа длинны, размера, и так далее. Мы будем проходить в основном вариант обучения с учителем.</a:t>
            </a:r>
            <a:endParaRPr lang="ru-RU" sz="4000" dirty="0">
              <a:solidFill>
                <a:srgbClr val="333333"/>
              </a:solidFill>
              <a:effectLst/>
              <a:latin typeface="GT Eesti Pro Display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74265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7EA99F5-ABBE-F341-9638-28EA139B6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sz="7200" b="0" dirty="0">
                <a:latin typeface="GT Eesti Pro Display Light" pitchFamily="2" charset="0"/>
              </a:rPr>
              <a:t>Детская </a:t>
            </a:r>
            <a:r>
              <a:rPr lang="ru-RU" sz="7200" b="0" dirty="0" err="1">
                <a:latin typeface="GT Eesti Pro Display Light" pitchFamily="2" charset="0"/>
              </a:rPr>
              <a:t>нейросеть</a:t>
            </a:r>
            <a:endParaRPr lang="ru-RU" sz="7200" b="0" dirty="0">
              <a:latin typeface="GT Eesti Pro Display Light" pitchFamily="2" charset="0"/>
            </a:endParaRP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ED647D58-D51E-EC42-A7C9-D985BA24BC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Python 18+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EAFF778-F34A-1F44-8AA3-D82C05AAD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D26DF-754D-9F43-9AED-8751096E4570}" type="slidenum">
              <a:rPr lang="ru-RU" smtClean="0"/>
              <a:t>13</a:t>
            </a:fld>
            <a:endParaRPr lang="ru-RU" dirty="0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63E341C0-9E1A-E94F-AEEC-D574EDB564ED}"/>
              </a:ext>
            </a:extLst>
          </p:cNvPr>
          <p:cNvSpPr/>
          <p:nvPr/>
        </p:nvSpPr>
        <p:spPr>
          <a:xfrm>
            <a:off x="2007775" y="1955045"/>
            <a:ext cx="20345400" cy="104336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 err="1">
                <a:latin typeface="JetBrains Mono" panose="020B0509020102050004" pitchFamily="49" charset="0"/>
              </a:rPr>
              <a:t>inches</a:t>
            </a:r>
            <a:r>
              <a:rPr lang="ru-RU" sz="2400" dirty="0">
                <a:latin typeface="JetBrains Mono" panose="020B0509020102050004" pitchFamily="49" charset="0"/>
              </a:rPr>
              <a:t> = 40 #дюйму</a:t>
            </a:r>
          </a:p>
          <a:p>
            <a:r>
              <a:rPr lang="ru-RU" sz="2400" dirty="0" err="1">
                <a:latin typeface="JetBrains Mono" panose="020B0509020102050004" pitchFamily="49" charset="0"/>
              </a:rPr>
              <a:t>centimtre</a:t>
            </a:r>
            <a:r>
              <a:rPr lang="ru-RU" sz="2400" dirty="0">
                <a:latin typeface="JetBrains Mono" panose="020B0509020102050004" pitchFamily="49" charset="0"/>
              </a:rPr>
              <a:t> = 101.6 #сантиметры</a:t>
            </a:r>
          </a:p>
          <a:p>
            <a:endParaRPr lang="ru-RU" sz="2400" dirty="0">
              <a:latin typeface="JetBrains Mono" panose="020B0509020102050004" pitchFamily="49" charset="0"/>
            </a:endParaRPr>
          </a:p>
          <a:p>
            <a:r>
              <a:rPr lang="ru-RU" sz="2400" dirty="0" err="1">
                <a:latin typeface="JetBrains Mono" panose="020B0509020102050004" pitchFamily="49" charset="0"/>
              </a:rPr>
              <a:t>def</a:t>
            </a:r>
            <a:r>
              <a:rPr lang="ru-RU" sz="2400" dirty="0">
                <a:latin typeface="JetBrains Mono" panose="020B0509020102050004" pitchFamily="49" charset="0"/>
              </a:rPr>
              <a:t> </a:t>
            </a:r>
            <a:r>
              <a:rPr lang="ru-RU" sz="2400" dirty="0" err="1">
                <a:latin typeface="JetBrains Mono" panose="020B0509020102050004" pitchFamily="49" charset="0"/>
              </a:rPr>
              <a:t>kid_neuro</a:t>
            </a:r>
            <a:r>
              <a:rPr lang="ru-RU" sz="2400" dirty="0">
                <a:latin typeface="JetBrains Mono" panose="020B0509020102050004" pitchFamily="49" charset="0"/>
              </a:rPr>
              <a:t>(</a:t>
            </a:r>
            <a:r>
              <a:rPr lang="ru-RU" sz="2400" dirty="0" err="1">
                <a:latin typeface="JetBrains Mono" panose="020B0509020102050004" pitchFamily="49" charset="0"/>
              </a:rPr>
              <a:t>epoch</a:t>
            </a:r>
            <a:r>
              <a:rPr lang="ru-RU" sz="2400" dirty="0">
                <a:latin typeface="JetBrains Mono" panose="020B0509020102050004" pitchFamily="49" charset="0"/>
              </a:rPr>
              <a:t>, </a:t>
            </a:r>
            <a:r>
              <a:rPr lang="ru-RU" sz="2400" dirty="0" err="1">
                <a:latin typeface="JetBrains Mono" panose="020B0509020102050004" pitchFamily="49" charset="0"/>
              </a:rPr>
              <a:t>lr</a:t>
            </a:r>
            <a:r>
              <a:rPr lang="ru-RU" sz="2400" dirty="0">
                <a:latin typeface="JetBrains Mono" panose="020B0509020102050004" pitchFamily="49" charset="0"/>
              </a:rPr>
              <a:t>, </a:t>
            </a:r>
            <a:r>
              <a:rPr lang="ru-RU" sz="2400" dirty="0" err="1">
                <a:latin typeface="JetBrains Mono" panose="020B0509020102050004" pitchFamily="49" charset="0"/>
              </a:rPr>
              <a:t>accur</a:t>
            </a:r>
            <a:r>
              <a:rPr lang="ru-RU" sz="2400" dirty="0">
                <a:latin typeface="JetBrains Mono" panose="020B0509020102050004" pitchFamily="49" charset="0"/>
              </a:rPr>
              <a:t>):</a:t>
            </a:r>
          </a:p>
          <a:p>
            <a:r>
              <a:rPr lang="ru-RU" sz="2400" dirty="0">
                <a:latin typeface="JetBrains Mono" panose="020B0509020102050004" pitchFamily="49" charset="0"/>
              </a:rPr>
              <a:t>    """</a:t>
            </a:r>
          </a:p>
          <a:p>
            <a:r>
              <a:rPr lang="ru-RU" sz="2400" dirty="0">
                <a:latin typeface="JetBrains Mono" panose="020B0509020102050004" pitchFamily="49" charset="0"/>
              </a:rPr>
              <a:t>    </a:t>
            </a:r>
            <a:r>
              <a:rPr lang="ru-RU" sz="2400" dirty="0" err="1">
                <a:latin typeface="JetBrains Mono" panose="020B0509020102050004" pitchFamily="49" charset="0"/>
              </a:rPr>
              <a:t>epoch</a:t>
            </a:r>
            <a:r>
              <a:rPr lang="ru-RU" sz="2400" dirty="0">
                <a:latin typeface="JetBrains Mono" panose="020B0509020102050004" pitchFamily="49" charset="0"/>
              </a:rPr>
              <a:t> - сколько раз она попробует подобрать правильный вес</a:t>
            </a:r>
          </a:p>
          <a:p>
            <a:r>
              <a:rPr lang="ru-RU" sz="2400" dirty="0">
                <a:latin typeface="JetBrains Mono" panose="020B0509020102050004" pitchFamily="49" charset="0"/>
              </a:rPr>
              <a:t>    </a:t>
            </a:r>
            <a:r>
              <a:rPr lang="ru-RU" sz="2400" dirty="0" err="1">
                <a:latin typeface="JetBrains Mono" panose="020B0509020102050004" pitchFamily="49" charset="0"/>
              </a:rPr>
              <a:t>lr</a:t>
            </a:r>
            <a:r>
              <a:rPr lang="ru-RU" sz="2400" dirty="0">
                <a:latin typeface="JetBrains Mono" panose="020B0509020102050004" pitchFamily="49" charset="0"/>
              </a:rPr>
              <a:t> - </a:t>
            </a:r>
            <a:r>
              <a:rPr lang="ru-RU" sz="2400" dirty="0" err="1">
                <a:latin typeface="JetBrains Mono" panose="020B0509020102050004" pitchFamily="49" charset="0"/>
              </a:rPr>
              <a:t>learning</a:t>
            </a:r>
            <a:r>
              <a:rPr lang="ru-RU" sz="2400" dirty="0">
                <a:latin typeface="JetBrains Mono" panose="020B0509020102050004" pitchFamily="49" charset="0"/>
              </a:rPr>
              <a:t> </a:t>
            </a:r>
            <a:r>
              <a:rPr lang="ru-RU" sz="2400" dirty="0" err="1">
                <a:latin typeface="JetBrains Mono" panose="020B0509020102050004" pitchFamily="49" charset="0"/>
              </a:rPr>
              <a:t>rate</a:t>
            </a:r>
            <a:r>
              <a:rPr lang="ru-RU" sz="2400" dirty="0">
                <a:latin typeface="JetBrains Mono" panose="020B0509020102050004" pitchFamily="49" charset="0"/>
              </a:rPr>
              <a:t> -какими шагами мы попробуем двигаться?</a:t>
            </a:r>
          </a:p>
          <a:p>
            <a:r>
              <a:rPr lang="ru-RU" sz="2400" dirty="0">
                <a:latin typeface="JetBrains Mono" panose="020B0509020102050004" pitchFamily="49" charset="0"/>
              </a:rPr>
              <a:t>    </a:t>
            </a:r>
            <a:r>
              <a:rPr lang="ru-RU" sz="2400" dirty="0" err="1">
                <a:latin typeface="JetBrains Mono" panose="020B0509020102050004" pitchFamily="49" charset="0"/>
              </a:rPr>
              <a:t>accur</a:t>
            </a:r>
            <a:r>
              <a:rPr lang="ru-RU" sz="2400" dirty="0">
                <a:latin typeface="JetBrains Mono" panose="020B0509020102050004" pitchFamily="49" charset="0"/>
              </a:rPr>
              <a:t>  - какая точность для нас является удовлетворительной?</a:t>
            </a:r>
          </a:p>
          <a:p>
            <a:r>
              <a:rPr lang="ru-RU" sz="2400" dirty="0">
                <a:latin typeface="JetBrains Mono" panose="020B0509020102050004" pitchFamily="49" charset="0"/>
              </a:rPr>
              <a:t>     """</a:t>
            </a:r>
          </a:p>
          <a:p>
            <a:r>
              <a:rPr lang="ru-RU" sz="2400" dirty="0">
                <a:latin typeface="JetBrains Mono" panose="020B0509020102050004" pitchFamily="49" charset="0"/>
              </a:rPr>
              <a:t>    </a:t>
            </a:r>
            <a:r>
              <a:rPr lang="ru-RU" sz="2400" dirty="0" err="1">
                <a:latin typeface="JetBrains Mono" panose="020B0509020102050004" pitchFamily="49" charset="0"/>
              </a:rPr>
              <a:t>W_coef</a:t>
            </a:r>
            <a:r>
              <a:rPr lang="ru-RU" sz="2400" dirty="0">
                <a:latin typeface="JetBrains Mono" panose="020B0509020102050004" pitchFamily="49" charset="0"/>
              </a:rPr>
              <a:t> = </a:t>
            </a:r>
            <a:r>
              <a:rPr lang="ru-RU" sz="2400" dirty="0" err="1">
                <a:latin typeface="JetBrains Mono" panose="020B0509020102050004" pitchFamily="49" charset="0"/>
              </a:rPr>
              <a:t>random.uniform</a:t>
            </a:r>
            <a:r>
              <a:rPr lang="ru-RU" sz="2400" dirty="0">
                <a:latin typeface="JetBrains Mono" panose="020B0509020102050004" pitchFamily="49" charset="0"/>
              </a:rPr>
              <a:t>(1,3)</a:t>
            </a:r>
          </a:p>
          <a:p>
            <a:r>
              <a:rPr lang="ru-RU" sz="2400" dirty="0">
                <a:latin typeface="JetBrains Mono" panose="020B0509020102050004" pitchFamily="49" charset="0"/>
              </a:rPr>
              <a:t>    </a:t>
            </a:r>
            <a:r>
              <a:rPr lang="ru-RU" sz="2400" dirty="0" err="1">
                <a:latin typeface="JetBrains Mono" panose="020B0509020102050004" pitchFamily="49" charset="0"/>
              </a:rPr>
              <a:t>print</a:t>
            </a:r>
            <a:r>
              <a:rPr lang="ru-RU" sz="2400" dirty="0">
                <a:latin typeface="JetBrains Mono" panose="020B0509020102050004" pitchFamily="49" charset="0"/>
              </a:rPr>
              <a:t>(</a:t>
            </a:r>
            <a:r>
              <a:rPr lang="ru-RU" sz="2400" dirty="0" err="1">
                <a:latin typeface="JetBrains Mono" panose="020B0509020102050004" pitchFamily="49" charset="0"/>
              </a:rPr>
              <a:t>f"Наш</a:t>
            </a:r>
            <a:r>
              <a:rPr lang="ru-RU" sz="2400" dirty="0">
                <a:latin typeface="JetBrains Mono" panose="020B0509020102050004" pitchFamily="49" charset="0"/>
              </a:rPr>
              <a:t> </a:t>
            </a:r>
            <a:r>
              <a:rPr lang="ru-RU" sz="2400" dirty="0" err="1">
                <a:latin typeface="JetBrains Mono" panose="020B0509020102050004" pitchFamily="49" charset="0"/>
              </a:rPr>
              <a:t>первональный</a:t>
            </a:r>
            <a:r>
              <a:rPr lang="ru-RU" sz="2400" dirty="0">
                <a:latin typeface="JetBrains Mono" panose="020B0509020102050004" pitchFamily="49" charset="0"/>
              </a:rPr>
              <a:t> вес равен: {</a:t>
            </a:r>
            <a:r>
              <a:rPr lang="ru-RU" sz="2400" dirty="0" err="1">
                <a:latin typeface="JetBrains Mono" panose="020B0509020102050004" pitchFamily="49" charset="0"/>
              </a:rPr>
              <a:t>W_coef</a:t>
            </a:r>
            <a:r>
              <a:rPr lang="ru-RU" sz="2400" dirty="0">
                <a:latin typeface="JetBrains Mono" panose="020B0509020102050004" pitchFamily="49" charset="0"/>
              </a:rPr>
              <a:t>}") #чтобы понимать, что нам выкинул рандом</a:t>
            </a:r>
          </a:p>
          <a:p>
            <a:r>
              <a:rPr lang="ru-RU" sz="2400" dirty="0">
                <a:latin typeface="JetBrains Mono" panose="020B0509020102050004" pitchFamily="49" charset="0"/>
              </a:rPr>
              <a:t>    </a:t>
            </a:r>
            <a:r>
              <a:rPr lang="ru-RU" sz="2400" dirty="0" err="1">
                <a:latin typeface="JetBrains Mono" panose="020B0509020102050004" pitchFamily="49" charset="0"/>
              </a:rPr>
              <a:t>for</a:t>
            </a:r>
            <a:r>
              <a:rPr lang="ru-RU" sz="2400" dirty="0">
                <a:latin typeface="JetBrains Mono" panose="020B0509020102050004" pitchFamily="49" charset="0"/>
              </a:rPr>
              <a:t> </a:t>
            </a:r>
            <a:r>
              <a:rPr lang="ru-RU" sz="2400" dirty="0" err="1">
                <a:latin typeface="JetBrains Mono" panose="020B0509020102050004" pitchFamily="49" charset="0"/>
              </a:rPr>
              <a:t>i</a:t>
            </a:r>
            <a:r>
              <a:rPr lang="ru-RU" sz="2400" dirty="0">
                <a:latin typeface="JetBrains Mono" panose="020B0509020102050004" pitchFamily="49" charset="0"/>
              </a:rPr>
              <a:t> </a:t>
            </a:r>
            <a:r>
              <a:rPr lang="ru-RU" sz="2400" dirty="0" err="1">
                <a:latin typeface="JetBrains Mono" panose="020B0509020102050004" pitchFamily="49" charset="0"/>
              </a:rPr>
              <a:t>in</a:t>
            </a:r>
            <a:r>
              <a:rPr lang="ru-RU" sz="2400" dirty="0">
                <a:latin typeface="JetBrains Mono" panose="020B0509020102050004" pitchFamily="49" charset="0"/>
              </a:rPr>
              <a:t> </a:t>
            </a:r>
            <a:r>
              <a:rPr lang="ru-RU" sz="2400" dirty="0" err="1">
                <a:latin typeface="JetBrains Mono" panose="020B0509020102050004" pitchFamily="49" charset="0"/>
              </a:rPr>
              <a:t>range</a:t>
            </a:r>
            <a:r>
              <a:rPr lang="ru-RU" sz="2400" dirty="0">
                <a:latin typeface="JetBrains Mono" panose="020B0509020102050004" pitchFamily="49" charset="0"/>
              </a:rPr>
              <a:t>(</a:t>
            </a:r>
            <a:r>
              <a:rPr lang="ru-RU" sz="2400" dirty="0" err="1">
                <a:latin typeface="JetBrains Mono" panose="020B0509020102050004" pitchFamily="49" charset="0"/>
              </a:rPr>
              <a:t>epoch</a:t>
            </a:r>
            <a:r>
              <a:rPr lang="ru-RU" sz="2400" dirty="0">
                <a:latin typeface="JetBrains Mono" panose="020B0509020102050004" pitchFamily="49" charset="0"/>
              </a:rPr>
              <a:t>): # воспользуемся циклами для создания прокрутки эпох</a:t>
            </a:r>
          </a:p>
          <a:p>
            <a:r>
              <a:rPr lang="ru-RU" sz="2400" dirty="0">
                <a:latin typeface="JetBrains Mono" panose="020B0509020102050004" pitchFamily="49" charset="0"/>
              </a:rPr>
              <a:t>        </a:t>
            </a:r>
            <a:r>
              <a:rPr lang="ru-RU" sz="2400" dirty="0" err="1">
                <a:latin typeface="JetBrains Mono" panose="020B0509020102050004" pitchFamily="49" charset="0"/>
              </a:rPr>
              <a:t>Error</a:t>
            </a:r>
            <a:r>
              <a:rPr lang="ru-RU" sz="2400" dirty="0">
                <a:latin typeface="JetBrains Mono" panose="020B0509020102050004" pitchFamily="49" charset="0"/>
              </a:rPr>
              <a:t> = </a:t>
            </a:r>
            <a:r>
              <a:rPr lang="ru-RU" sz="2400" dirty="0" err="1">
                <a:latin typeface="JetBrains Mono" panose="020B0509020102050004" pitchFamily="49" charset="0"/>
              </a:rPr>
              <a:t>centimtre</a:t>
            </a:r>
            <a:r>
              <a:rPr lang="ru-RU" sz="2400" dirty="0">
                <a:latin typeface="JetBrains Mono" panose="020B0509020102050004" pitchFamily="49" charset="0"/>
              </a:rPr>
              <a:t> - (</a:t>
            </a:r>
            <a:r>
              <a:rPr lang="ru-RU" sz="2400" dirty="0" err="1">
                <a:latin typeface="JetBrains Mono" panose="020B0509020102050004" pitchFamily="49" charset="0"/>
              </a:rPr>
              <a:t>inches</a:t>
            </a:r>
            <a:r>
              <a:rPr lang="ru-RU" sz="2400" dirty="0">
                <a:latin typeface="JetBrains Mono" panose="020B0509020102050004" pitchFamily="49" charset="0"/>
              </a:rPr>
              <a:t> * </a:t>
            </a:r>
            <a:r>
              <a:rPr lang="ru-RU" sz="2400" dirty="0" err="1">
                <a:latin typeface="JetBrains Mono" panose="020B0509020102050004" pitchFamily="49" charset="0"/>
              </a:rPr>
              <a:t>W_coef</a:t>
            </a:r>
            <a:r>
              <a:rPr lang="ru-RU" sz="2400" dirty="0">
                <a:latin typeface="JetBrains Mono" panose="020B0509020102050004" pitchFamily="49" charset="0"/>
              </a:rPr>
              <a:t>)</a:t>
            </a:r>
          </a:p>
          <a:p>
            <a:r>
              <a:rPr lang="ru-RU" sz="2400" dirty="0">
                <a:latin typeface="JetBrains Mono" panose="020B0509020102050004" pitchFamily="49" charset="0"/>
              </a:rPr>
              <a:t>        #</a:t>
            </a:r>
            <a:r>
              <a:rPr lang="ru-RU" sz="2400" dirty="0" err="1">
                <a:latin typeface="JetBrains Mono" panose="020B0509020102050004" pitchFamily="49" charset="0"/>
              </a:rPr>
              <a:t>e</a:t>
            </a:r>
            <a:r>
              <a:rPr lang="ru-RU" sz="2400" dirty="0">
                <a:latin typeface="JetBrains Mono" panose="020B0509020102050004" pitchFamily="49" charset="0"/>
              </a:rPr>
              <a:t> или </a:t>
            </a:r>
            <a:r>
              <a:rPr lang="ru-RU" sz="2400" dirty="0" err="1">
                <a:latin typeface="JetBrains Mono" panose="020B0509020102050004" pitchFamily="49" charset="0"/>
              </a:rPr>
              <a:t>error</a:t>
            </a:r>
            <a:r>
              <a:rPr lang="ru-RU" sz="2400" dirty="0">
                <a:latin typeface="JetBrains Mono" panose="020B0509020102050004" pitchFamily="49" charset="0"/>
              </a:rPr>
              <a:t> - ошибка тоже важный элемент нейронной сети</a:t>
            </a:r>
          </a:p>
          <a:p>
            <a:r>
              <a:rPr lang="ru-RU" sz="2400" dirty="0">
                <a:latin typeface="JetBrains Mono" panose="020B0509020102050004" pitchFamily="49" charset="0"/>
              </a:rPr>
              <a:t>        </a:t>
            </a:r>
            <a:r>
              <a:rPr lang="ru-RU" sz="2400" dirty="0" err="1">
                <a:latin typeface="JetBrains Mono" panose="020B0509020102050004" pitchFamily="49" charset="0"/>
              </a:rPr>
              <a:t>print</a:t>
            </a:r>
            <a:r>
              <a:rPr lang="ru-RU" sz="2400" dirty="0">
                <a:latin typeface="JetBrains Mono" panose="020B0509020102050004" pitchFamily="49" charset="0"/>
              </a:rPr>
              <a:t>(</a:t>
            </a:r>
            <a:r>
              <a:rPr lang="ru-RU" sz="2400" dirty="0" err="1">
                <a:latin typeface="JetBrains Mono" panose="020B0509020102050004" pitchFamily="49" charset="0"/>
              </a:rPr>
              <a:t>f"Наша</a:t>
            </a:r>
            <a:r>
              <a:rPr lang="ru-RU" sz="2400" dirty="0">
                <a:latin typeface="JetBrains Mono" panose="020B0509020102050004" pitchFamily="49" charset="0"/>
              </a:rPr>
              <a:t> ошибка составляет {</a:t>
            </a:r>
            <a:r>
              <a:rPr lang="ru-RU" sz="2400" dirty="0" err="1">
                <a:latin typeface="JetBrains Mono" panose="020B0509020102050004" pitchFamily="49" charset="0"/>
              </a:rPr>
              <a:t>Error</a:t>
            </a:r>
            <a:r>
              <a:rPr lang="ru-RU" sz="2400" dirty="0">
                <a:latin typeface="JetBrains Mono" panose="020B0509020102050004" pitchFamily="49" charset="0"/>
              </a:rPr>
              <a:t>}") #будем печатать ошибки для визуализации</a:t>
            </a:r>
          </a:p>
          <a:p>
            <a:endParaRPr lang="ru-RU" sz="2400" dirty="0">
              <a:latin typeface="JetBrains Mono" panose="020B0509020102050004" pitchFamily="49" charset="0"/>
            </a:endParaRPr>
          </a:p>
          <a:p>
            <a:r>
              <a:rPr lang="ru-RU" sz="2400" dirty="0">
                <a:latin typeface="JetBrains Mono" panose="020B0509020102050004" pitchFamily="49" charset="0"/>
              </a:rPr>
              <a:t>        </a:t>
            </a:r>
            <a:r>
              <a:rPr lang="ru-RU" sz="2400" dirty="0" err="1">
                <a:latin typeface="JetBrains Mono" panose="020B0509020102050004" pitchFamily="49" charset="0"/>
              </a:rPr>
              <a:t>if</a:t>
            </a:r>
            <a:r>
              <a:rPr lang="ru-RU" sz="2400" dirty="0">
                <a:latin typeface="JetBrains Mono" panose="020B0509020102050004" pitchFamily="49" charset="0"/>
              </a:rPr>
              <a:t> </a:t>
            </a:r>
            <a:r>
              <a:rPr lang="ru-RU" sz="2400" dirty="0" err="1">
                <a:latin typeface="JetBrains Mono" panose="020B0509020102050004" pitchFamily="49" charset="0"/>
              </a:rPr>
              <a:t>abs</a:t>
            </a:r>
            <a:r>
              <a:rPr lang="ru-RU" sz="2400" dirty="0">
                <a:latin typeface="JetBrains Mono" panose="020B0509020102050004" pitchFamily="49" charset="0"/>
              </a:rPr>
              <a:t>(</a:t>
            </a:r>
            <a:r>
              <a:rPr lang="ru-RU" sz="2400" dirty="0" err="1">
                <a:latin typeface="JetBrains Mono" panose="020B0509020102050004" pitchFamily="49" charset="0"/>
              </a:rPr>
              <a:t>Error</a:t>
            </a:r>
            <a:r>
              <a:rPr lang="ru-RU" sz="2400" dirty="0">
                <a:latin typeface="JetBrains Mono" panose="020B0509020102050004" pitchFamily="49" charset="0"/>
              </a:rPr>
              <a:t>) &lt; </a:t>
            </a:r>
            <a:r>
              <a:rPr lang="ru-RU" sz="2400" dirty="0" err="1">
                <a:latin typeface="JetBrains Mono" panose="020B0509020102050004" pitchFamily="49" charset="0"/>
              </a:rPr>
              <a:t>accur</a:t>
            </a:r>
            <a:r>
              <a:rPr lang="ru-RU" sz="2400" dirty="0">
                <a:latin typeface="JetBrains Mono" panose="020B0509020102050004" pitchFamily="49" charset="0"/>
              </a:rPr>
              <a:t>:</a:t>
            </a:r>
          </a:p>
          <a:p>
            <a:r>
              <a:rPr lang="ru-RU" sz="2400" dirty="0">
                <a:latin typeface="JetBrains Mono" panose="020B0509020102050004" pitchFamily="49" charset="0"/>
              </a:rPr>
              <a:t>            </a:t>
            </a:r>
            <a:r>
              <a:rPr lang="ru-RU" sz="2400" dirty="0" err="1">
                <a:latin typeface="JetBrains Mono" panose="020B0509020102050004" pitchFamily="49" charset="0"/>
              </a:rPr>
              <a:t>print</a:t>
            </a:r>
            <a:r>
              <a:rPr lang="ru-RU" sz="2400" dirty="0">
                <a:latin typeface="JetBrains Mono" panose="020B0509020102050004" pitchFamily="49" charset="0"/>
              </a:rPr>
              <a:t>(</a:t>
            </a:r>
            <a:r>
              <a:rPr lang="ru-RU" sz="2400" dirty="0" err="1">
                <a:latin typeface="JetBrains Mono" panose="020B0509020102050004" pitchFamily="49" charset="0"/>
              </a:rPr>
              <a:t>f"Наш</a:t>
            </a:r>
            <a:r>
              <a:rPr lang="ru-RU" sz="2400" dirty="0">
                <a:latin typeface="JetBrains Mono" panose="020B0509020102050004" pitchFamily="49" charset="0"/>
              </a:rPr>
              <a:t> итоговый результат {</a:t>
            </a:r>
            <a:r>
              <a:rPr lang="ru-RU" sz="2400" dirty="0" err="1">
                <a:latin typeface="JetBrains Mono" panose="020B0509020102050004" pitchFamily="49" charset="0"/>
              </a:rPr>
              <a:t>W_coef</a:t>
            </a:r>
            <a:r>
              <a:rPr lang="ru-RU" sz="2400" dirty="0">
                <a:latin typeface="JetBrains Mono" panose="020B0509020102050004" pitchFamily="49" charset="0"/>
              </a:rPr>
              <a:t>}")</a:t>
            </a:r>
          </a:p>
          <a:p>
            <a:r>
              <a:rPr lang="ru-RU" sz="2400" dirty="0">
                <a:latin typeface="JetBrains Mono" panose="020B0509020102050004" pitchFamily="49" charset="0"/>
              </a:rPr>
              <a:t>            #нас интересует только значение по модулю</a:t>
            </a:r>
          </a:p>
          <a:p>
            <a:r>
              <a:rPr lang="ru-RU" sz="2400" dirty="0">
                <a:latin typeface="JetBrains Mono" panose="020B0509020102050004" pitchFamily="49" charset="0"/>
              </a:rPr>
              <a:t>        </a:t>
            </a:r>
            <a:r>
              <a:rPr lang="ru-RU" sz="2400" dirty="0" err="1">
                <a:latin typeface="JetBrains Mono" panose="020B0509020102050004" pitchFamily="49" charset="0"/>
              </a:rPr>
              <a:t>if</a:t>
            </a:r>
            <a:r>
              <a:rPr lang="ru-RU" sz="2400" dirty="0">
                <a:latin typeface="JetBrains Mono" panose="020B0509020102050004" pitchFamily="49" charset="0"/>
              </a:rPr>
              <a:t> </a:t>
            </a:r>
            <a:r>
              <a:rPr lang="ru-RU" sz="2400" dirty="0" err="1">
                <a:latin typeface="JetBrains Mono" panose="020B0509020102050004" pitchFamily="49" charset="0"/>
              </a:rPr>
              <a:t>Error</a:t>
            </a:r>
            <a:r>
              <a:rPr lang="ru-RU" sz="2400" dirty="0">
                <a:latin typeface="JetBrains Mono" panose="020B0509020102050004" pitchFamily="49" charset="0"/>
              </a:rPr>
              <a:t> &gt; 0:</a:t>
            </a:r>
          </a:p>
          <a:p>
            <a:r>
              <a:rPr lang="ru-RU" sz="2400" dirty="0">
                <a:latin typeface="JetBrains Mono" panose="020B0509020102050004" pitchFamily="49" charset="0"/>
              </a:rPr>
              <a:t>            </a:t>
            </a:r>
            <a:r>
              <a:rPr lang="ru-RU" sz="2400" dirty="0" err="1">
                <a:latin typeface="JetBrains Mono" panose="020B0509020102050004" pitchFamily="49" charset="0"/>
              </a:rPr>
              <a:t>W_coef</a:t>
            </a:r>
            <a:r>
              <a:rPr lang="ru-RU" sz="2400" dirty="0">
                <a:latin typeface="JetBrains Mono" panose="020B0509020102050004" pitchFamily="49" charset="0"/>
              </a:rPr>
              <a:t> += </a:t>
            </a:r>
            <a:r>
              <a:rPr lang="ru-RU" sz="2400" dirty="0" err="1">
                <a:latin typeface="JetBrains Mono" panose="020B0509020102050004" pitchFamily="49" charset="0"/>
              </a:rPr>
              <a:t>lr</a:t>
            </a:r>
            <a:endParaRPr lang="ru-RU" sz="2400" dirty="0">
              <a:latin typeface="JetBrains Mono" panose="020B0509020102050004" pitchFamily="49" charset="0"/>
            </a:endParaRPr>
          </a:p>
          <a:p>
            <a:r>
              <a:rPr lang="ru-RU" sz="2400" dirty="0">
                <a:latin typeface="JetBrains Mono" panose="020B0509020102050004" pitchFamily="49" charset="0"/>
              </a:rPr>
              <a:t>            #если ошибка у нас положительная, тогда нам нужно начать наращивать вес</a:t>
            </a:r>
          </a:p>
          <a:p>
            <a:r>
              <a:rPr lang="ru-RU" sz="2400" dirty="0">
                <a:latin typeface="JetBrains Mono" panose="020B0509020102050004" pitchFamily="49" charset="0"/>
              </a:rPr>
              <a:t>        </a:t>
            </a:r>
            <a:r>
              <a:rPr lang="ru-RU" sz="2400" dirty="0" err="1">
                <a:latin typeface="JetBrains Mono" panose="020B0509020102050004" pitchFamily="49" charset="0"/>
              </a:rPr>
              <a:t>elif</a:t>
            </a:r>
            <a:r>
              <a:rPr lang="ru-RU" sz="2400" dirty="0">
                <a:latin typeface="JetBrains Mono" panose="020B0509020102050004" pitchFamily="49" charset="0"/>
              </a:rPr>
              <a:t> </a:t>
            </a:r>
            <a:r>
              <a:rPr lang="ru-RU" sz="2400" dirty="0" err="1">
                <a:latin typeface="JetBrains Mono" panose="020B0509020102050004" pitchFamily="49" charset="0"/>
              </a:rPr>
              <a:t>Error</a:t>
            </a:r>
            <a:r>
              <a:rPr lang="ru-RU" sz="2400" dirty="0">
                <a:latin typeface="JetBrains Mono" panose="020B0509020102050004" pitchFamily="49" charset="0"/>
              </a:rPr>
              <a:t> &lt; 0:</a:t>
            </a:r>
          </a:p>
          <a:p>
            <a:r>
              <a:rPr lang="ru-RU" sz="2400" dirty="0">
                <a:latin typeface="JetBrains Mono" panose="020B0509020102050004" pitchFamily="49" charset="0"/>
              </a:rPr>
              <a:t>            </a:t>
            </a:r>
            <a:r>
              <a:rPr lang="ru-RU" sz="2400" dirty="0" err="1">
                <a:latin typeface="JetBrains Mono" panose="020B0509020102050004" pitchFamily="49" charset="0"/>
              </a:rPr>
              <a:t>W_coef</a:t>
            </a:r>
            <a:r>
              <a:rPr lang="ru-RU" sz="2400" dirty="0">
                <a:latin typeface="JetBrains Mono" panose="020B0509020102050004" pitchFamily="49" charset="0"/>
              </a:rPr>
              <a:t> -= </a:t>
            </a:r>
            <a:r>
              <a:rPr lang="ru-RU" sz="2400" dirty="0" err="1">
                <a:latin typeface="JetBrains Mono" panose="020B0509020102050004" pitchFamily="49" charset="0"/>
              </a:rPr>
              <a:t>lr</a:t>
            </a:r>
            <a:endParaRPr lang="ru-RU" sz="2400" dirty="0">
              <a:latin typeface="JetBrains Mono" panose="020B0509020102050004" pitchFamily="49" charset="0"/>
            </a:endParaRPr>
          </a:p>
          <a:p>
            <a:r>
              <a:rPr lang="ru-RU" sz="2400" dirty="0">
                <a:latin typeface="JetBrains Mono" panose="020B0509020102050004" pitchFamily="49" charset="0"/>
              </a:rPr>
              <a:t>            #если ошибка у нас отрицательная, тогда нам нужно уменьшить вес</a:t>
            </a:r>
          </a:p>
          <a:p>
            <a:r>
              <a:rPr lang="ru-RU" sz="2400" dirty="0">
                <a:latin typeface="JetBrains Mono" panose="020B0509020102050004" pitchFamily="49" charset="0"/>
              </a:rPr>
              <a:t>        </a:t>
            </a:r>
          </a:p>
          <a:p>
            <a:endParaRPr lang="ru-RU" sz="2400" dirty="0">
              <a:latin typeface="JetBrains Mono" panose="020B050902010205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85296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7EA99F5-ABBE-F341-9638-28EA139B6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sz="7200" b="0" dirty="0">
                <a:latin typeface="GT Eesti Pro Display Light" pitchFamily="2" charset="0"/>
              </a:rPr>
              <a:t>Создания свой детской </a:t>
            </a:r>
            <a:r>
              <a:rPr lang="ru-RU" sz="7200" b="0" dirty="0" err="1">
                <a:latin typeface="GT Eesti Pro Display Light" pitchFamily="2" charset="0"/>
              </a:rPr>
              <a:t>нейросети</a:t>
            </a:r>
            <a:r>
              <a:rPr lang="ru-RU" sz="7200" b="0" dirty="0">
                <a:latin typeface="GT Eesti Pro Display Light" pitchFamily="2" charset="0"/>
              </a:rPr>
              <a:t>. 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ED647D58-D51E-EC42-A7C9-D985BA24BC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Python 18+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EAFF778-F34A-1F44-8AA3-D82C05AAD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D26DF-754D-9F43-9AED-8751096E4570}" type="slidenum">
              <a:rPr lang="ru-RU" smtClean="0"/>
              <a:t>14</a:t>
            </a:fld>
            <a:endParaRPr lang="ru-RU" dirty="0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D8225CE0-D802-DB46-A03D-425A4A8624DB}"/>
              </a:ext>
            </a:extLst>
          </p:cNvPr>
          <p:cNvSpPr/>
          <p:nvPr/>
        </p:nvSpPr>
        <p:spPr>
          <a:xfrm>
            <a:off x="2577869" y="1986656"/>
            <a:ext cx="19532600" cy="46161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4000" dirty="0">
                <a:solidFill>
                  <a:srgbClr val="333333"/>
                </a:solidFill>
                <a:effectLst/>
                <a:latin typeface="GT Eesti Pro Display Light" pitchFamily="2" charset="0"/>
              </a:rPr>
              <a:t>Давайте попробуе</a:t>
            </a:r>
            <a:r>
              <a:rPr lang="ru-RU" sz="4000" dirty="0">
                <a:solidFill>
                  <a:srgbClr val="333333"/>
                </a:solidFill>
                <a:latin typeface="GT Eesti Pro Display Light" pitchFamily="2" charset="0"/>
              </a:rPr>
              <a:t>м  сделать свой детскую </a:t>
            </a:r>
            <a:r>
              <a:rPr lang="ru-RU" sz="4000" dirty="0" err="1">
                <a:solidFill>
                  <a:srgbClr val="333333"/>
                </a:solidFill>
                <a:latin typeface="GT Eesti Pro Display Light" pitchFamily="2" charset="0"/>
              </a:rPr>
              <a:t>нейросеть</a:t>
            </a:r>
            <a:r>
              <a:rPr lang="ru-RU" sz="4000" dirty="0">
                <a:solidFill>
                  <a:srgbClr val="333333"/>
                </a:solidFill>
                <a:latin typeface="GT Eesti Pro Display Light" pitchFamily="2" charset="0"/>
              </a:rPr>
              <a:t>, основное занятие которой  будет в том, чтобы показывать работу </a:t>
            </a:r>
            <a:r>
              <a:rPr lang="ru-RU" sz="4000" dirty="0" err="1">
                <a:solidFill>
                  <a:srgbClr val="333333"/>
                </a:solidFill>
                <a:latin typeface="GT Eesti Pro Display Light" pitchFamily="2" charset="0"/>
              </a:rPr>
              <a:t>нейросети</a:t>
            </a:r>
            <a:r>
              <a:rPr lang="ru-RU" sz="4000" dirty="0">
                <a:solidFill>
                  <a:srgbClr val="333333"/>
                </a:solidFill>
                <a:latin typeface="GT Eesti Pro Display Light" pitchFamily="2" charset="0"/>
              </a:rPr>
              <a:t>  и ее основные принципы. Но если вам невтерпеж и очень хочется посмотреть на визуализированную работу реальной </a:t>
            </a:r>
            <a:r>
              <a:rPr lang="ru-RU" sz="4000" dirty="0" err="1">
                <a:solidFill>
                  <a:srgbClr val="333333"/>
                </a:solidFill>
                <a:latin typeface="GT Eesti Pro Display Light" pitchFamily="2" charset="0"/>
              </a:rPr>
              <a:t>нейросети</a:t>
            </a:r>
            <a:r>
              <a:rPr lang="en-US" sz="4000" dirty="0">
                <a:solidFill>
                  <a:srgbClr val="333333"/>
                </a:solidFill>
                <a:latin typeface="GT Eesti Pro Display Light" pitchFamily="2" charset="0"/>
              </a:rPr>
              <a:t>, </a:t>
            </a:r>
            <a:r>
              <a:rPr lang="ru-RU" sz="4000" dirty="0">
                <a:solidFill>
                  <a:srgbClr val="333333"/>
                </a:solidFill>
                <a:latin typeface="GT Eesti Pro Display Light" pitchFamily="2" charset="0"/>
              </a:rPr>
              <a:t>вы можете сходить на данный и сервис и сделать ( сломать) свою собственную </a:t>
            </a:r>
            <a:r>
              <a:rPr lang="ru-RU" sz="4000" dirty="0" err="1">
                <a:solidFill>
                  <a:srgbClr val="333333"/>
                </a:solidFill>
                <a:latin typeface="GT Eesti Pro Display Light" pitchFamily="2" charset="0"/>
              </a:rPr>
              <a:t>нейросеть</a:t>
            </a:r>
            <a:r>
              <a:rPr lang="ru-RU" sz="4000" dirty="0">
                <a:solidFill>
                  <a:srgbClr val="333333"/>
                </a:solidFill>
                <a:latin typeface="GT Eesti Pro Display Light" pitchFamily="2" charset="0"/>
              </a:rPr>
              <a:t>: </a:t>
            </a:r>
            <a:endParaRPr lang="ru-RU" sz="4000" dirty="0">
              <a:solidFill>
                <a:srgbClr val="333333"/>
              </a:solidFill>
              <a:effectLst/>
              <a:latin typeface="GT Eesti Pro Display Light" pitchFamily="2" charset="0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0BF28F82-A5A1-9142-A19E-2249ABF5EFCD}"/>
              </a:ext>
            </a:extLst>
          </p:cNvPr>
          <p:cNvSpPr/>
          <p:nvPr/>
        </p:nvSpPr>
        <p:spPr>
          <a:xfrm>
            <a:off x="10833217" y="5956460"/>
            <a:ext cx="698159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dirty="0">
                <a:hlinkClick r:id="rId2"/>
              </a:rPr>
              <a:t>https://playground.tensorflow.org/</a:t>
            </a:r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AE13AF2-0587-0E43-BE68-0F97CFABDD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8884" y="6858000"/>
            <a:ext cx="12943181" cy="5804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9798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7EA99F5-ABBE-F341-9638-28EA139B6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sz="7200" b="0" dirty="0">
                <a:latin typeface="GT Eesti Pro Display Light" pitchFamily="2" charset="0"/>
              </a:rPr>
              <a:t>Одного классификатора мало: проблема одиночного </a:t>
            </a:r>
            <a:r>
              <a:rPr lang="ru-RU" sz="7200" b="0" dirty="0" err="1">
                <a:latin typeface="GT Eesti Pro Display Light" pitchFamily="2" charset="0"/>
              </a:rPr>
              <a:t>перцептрона</a:t>
            </a:r>
            <a:endParaRPr lang="ru-RU" sz="7200" b="0" dirty="0">
              <a:latin typeface="GT Eesti Pro Display Light" pitchFamily="2" charset="0"/>
            </a:endParaRP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ED647D58-D51E-EC42-A7C9-D985BA24BC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Python 18+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EAFF778-F34A-1F44-8AA3-D82C05AAD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D26DF-754D-9F43-9AED-8751096E4570}" type="slidenum">
              <a:rPr lang="ru-RU" smtClean="0"/>
              <a:t>15</a:t>
            </a:fld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4B285BC-05C6-B94C-8330-B421950FFC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2556" y="6665077"/>
            <a:ext cx="15946740" cy="5101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940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7EA99F5-ABBE-F341-9638-28EA139B6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sz="7200" b="0" dirty="0">
                <a:latin typeface="GT Eesti Pro Display Light" pitchFamily="2" charset="0"/>
              </a:rPr>
              <a:t>Одного классификатора мало: недостатки одиночного </a:t>
            </a:r>
            <a:r>
              <a:rPr lang="ru-RU" sz="7200" b="0" dirty="0" err="1">
                <a:latin typeface="GT Eesti Pro Display Light" pitchFamily="2" charset="0"/>
              </a:rPr>
              <a:t>перцептрона</a:t>
            </a:r>
            <a:endParaRPr lang="ru-RU" sz="7200" b="0" dirty="0">
              <a:latin typeface="GT Eesti Pro Display Light" pitchFamily="2" charset="0"/>
            </a:endParaRP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ED647D58-D51E-EC42-A7C9-D985BA24BC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Python 18+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EAFF778-F34A-1F44-8AA3-D82C05AAD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D26DF-754D-9F43-9AED-8751096E4570}" type="slidenum">
              <a:rPr lang="ru-RU" smtClean="0"/>
              <a:t>16</a:t>
            </a:fld>
            <a:endParaRPr lang="ru-RU" dirty="0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63E341C0-9E1A-E94F-AEEC-D574EDB564ED}"/>
              </a:ext>
            </a:extLst>
          </p:cNvPr>
          <p:cNvSpPr/>
          <p:nvPr/>
        </p:nvSpPr>
        <p:spPr>
          <a:xfrm>
            <a:off x="2007775" y="3282375"/>
            <a:ext cx="203454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latin typeface="JetBrains Mono" panose="020B0509020102050004" pitchFamily="49" charset="0"/>
              </a:rPr>
              <a:t>Пока для нашего обучения использовался только один </a:t>
            </a:r>
            <a:r>
              <a:rPr lang="ru-RU" dirty="0" err="1">
                <a:latin typeface="JetBrains Mono" panose="020B0509020102050004" pitchFamily="49" charset="0"/>
              </a:rPr>
              <a:t>перцептрон</a:t>
            </a:r>
            <a:r>
              <a:rPr lang="ru-RU" dirty="0">
                <a:latin typeface="JetBrains Mono" panose="020B0509020102050004" pitchFamily="49" charset="0"/>
              </a:rPr>
              <a:t>. Однако он имеет в себя ряд недостатков, которые в 60</a:t>
            </a:r>
            <a:r>
              <a:rPr lang="en-US" dirty="0">
                <a:latin typeface="JetBrains Mono" panose="020B0509020102050004" pitchFamily="49" charset="0"/>
              </a:rPr>
              <a:t>-</a:t>
            </a:r>
            <a:r>
              <a:rPr lang="ru-RU" dirty="0" err="1">
                <a:latin typeface="JetBrains Mono" panose="020B0509020102050004" pitchFamily="49" charset="0"/>
              </a:rPr>
              <a:t>ые</a:t>
            </a:r>
            <a:r>
              <a:rPr lang="ru-RU" dirty="0">
                <a:latin typeface="JetBrains Mono" panose="020B0509020102050004" pitchFamily="49" charset="0"/>
              </a:rPr>
              <a:t> сильно ударили по имиджу </a:t>
            </a:r>
            <a:r>
              <a:rPr lang="ru-RU" dirty="0" err="1">
                <a:latin typeface="JetBrains Mono" panose="020B0509020102050004" pitchFamily="49" charset="0"/>
              </a:rPr>
              <a:t>нейросетей</a:t>
            </a:r>
            <a:r>
              <a:rPr lang="ru-RU" dirty="0">
                <a:latin typeface="JetBrains Mono" panose="020B0509020102050004" pitchFamily="49" charset="0"/>
              </a:rPr>
              <a:t> и оценки их функциональных возможностей. Давайте рассмотрим недостатки этих классификаторов: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73E69A4-B1E0-6B4B-A71D-1AF873128C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8123" y="5784850"/>
            <a:ext cx="20892563" cy="561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4741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7EA99F5-ABBE-F341-9638-28EA139B6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sz="7200" b="0" dirty="0">
                <a:latin typeface="GT Eesti Pro Display Light" pitchFamily="2" charset="0"/>
              </a:rPr>
              <a:t>Работа логической функции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ED647D58-D51E-EC42-A7C9-D985BA24BC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Python 18+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EAFF778-F34A-1F44-8AA3-D82C05AAD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D26DF-754D-9F43-9AED-8751096E4570}" type="slidenum">
              <a:rPr lang="ru-RU" smtClean="0"/>
              <a:t>17</a:t>
            </a:fld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F7D4AD0-3AC9-D14C-9C80-3AFEE0AD92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9505" y="3098800"/>
            <a:ext cx="6547237" cy="62484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C3CD8B1-9D1D-894A-A192-A856BC4A26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2740" y="3113685"/>
            <a:ext cx="6547237" cy="6233515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B52AFAC-E3D2-1E4C-9BEF-AB2EB768AB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05975" y="3328492"/>
            <a:ext cx="6108700" cy="58039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96D2755-BCCA-6241-A128-4A45E14F3096}"/>
              </a:ext>
            </a:extLst>
          </p:cNvPr>
          <p:cNvSpPr txBox="1"/>
          <p:nvPr/>
        </p:nvSpPr>
        <p:spPr>
          <a:xfrm>
            <a:off x="19960325" y="8819133"/>
            <a:ext cx="1157368" cy="1056134"/>
          </a:xfrm>
          <a:prstGeom prst="rect">
            <a:avLst/>
          </a:prstGeom>
          <a:noFill/>
        </p:spPr>
        <p:txBody>
          <a:bodyPr wrap="none" lIns="0" tIns="162000" rIns="0" bIns="0" rtlCol="0" anchor="t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5800" dirty="0" err="1"/>
              <a:t>Xor</a:t>
            </a:r>
            <a:endParaRPr lang="ru-RU" sz="5800" dirty="0" err="1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D5A6401-808C-3740-8CC0-C6F8D36ED975}"/>
              </a:ext>
            </a:extLst>
          </p:cNvPr>
          <p:cNvSpPr txBox="1"/>
          <p:nvPr/>
        </p:nvSpPr>
        <p:spPr>
          <a:xfrm>
            <a:off x="12265119" y="9095384"/>
            <a:ext cx="1322478" cy="1056134"/>
          </a:xfrm>
          <a:prstGeom prst="rect">
            <a:avLst/>
          </a:prstGeom>
          <a:noFill/>
        </p:spPr>
        <p:txBody>
          <a:bodyPr wrap="none" lIns="0" tIns="162000" rIns="0" bIns="0" rtlCol="0" anchor="t">
            <a:spAutoFit/>
          </a:bodyPr>
          <a:lstStyle/>
          <a:p>
            <a:pPr algn="l">
              <a:lnSpc>
                <a:spcPct val="100000"/>
              </a:lnSpc>
            </a:pPr>
            <a:r>
              <a:rPr lang="ru-RU" sz="5800" dirty="0"/>
              <a:t>А</a:t>
            </a:r>
            <a:r>
              <a:rPr lang="en-US" sz="5800" dirty="0" err="1"/>
              <a:t>nd</a:t>
            </a:r>
            <a:endParaRPr lang="ru-RU" sz="5800" dirty="0" err="1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508445C-D71F-0249-993D-30A15BC526D6}"/>
              </a:ext>
            </a:extLst>
          </p:cNvPr>
          <p:cNvSpPr txBox="1"/>
          <p:nvPr/>
        </p:nvSpPr>
        <p:spPr>
          <a:xfrm>
            <a:off x="5446637" y="9132392"/>
            <a:ext cx="827150" cy="1056134"/>
          </a:xfrm>
          <a:prstGeom prst="rect">
            <a:avLst/>
          </a:prstGeom>
          <a:noFill/>
        </p:spPr>
        <p:txBody>
          <a:bodyPr wrap="none" lIns="0" tIns="162000" rIns="0" bIns="0" rtlCol="0" anchor="t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5800" dirty="0"/>
              <a:t>Or</a:t>
            </a:r>
            <a:endParaRPr lang="ru-RU" sz="5800" dirty="0" err="1"/>
          </a:p>
        </p:txBody>
      </p:sp>
    </p:spTree>
    <p:extLst>
      <p:ext uri="{BB962C8B-B14F-4D97-AF65-F5344CB8AC3E}">
        <p14:creationId xmlns:p14="http://schemas.microsoft.com/office/powerpoint/2010/main" val="27179225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7EA99F5-ABBE-F341-9638-28EA139B6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sz="7200" b="0" dirty="0">
                <a:latin typeface="GT Eesti Pro Display Light" pitchFamily="2" charset="0"/>
              </a:rPr>
              <a:t>Работа логической функции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ED647D58-D51E-EC42-A7C9-D985BA24BC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Python 18+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EAFF778-F34A-1F44-8AA3-D82C05AAD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D26DF-754D-9F43-9AED-8751096E4570}" type="slidenum">
              <a:rPr lang="ru-RU" smtClean="0"/>
              <a:t>18</a:t>
            </a:fld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E0B22E-9295-EC4C-9A9B-453350892A57}"/>
              </a:ext>
            </a:extLst>
          </p:cNvPr>
          <p:cNvSpPr txBox="1"/>
          <p:nvPr/>
        </p:nvSpPr>
        <p:spPr>
          <a:xfrm>
            <a:off x="2539999" y="2646645"/>
            <a:ext cx="20083517" cy="7919551"/>
          </a:xfrm>
          <a:prstGeom prst="rect">
            <a:avLst/>
          </a:prstGeom>
          <a:noFill/>
        </p:spPr>
        <p:txBody>
          <a:bodyPr wrap="square" lIns="0" tIns="162000" rIns="0" bIns="0" rtlCol="0" anchor="t">
            <a:spAutoFit/>
          </a:bodyPr>
          <a:lstStyle/>
          <a:p>
            <a:pPr algn="l">
              <a:lnSpc>
                <a:spcPct val="100000"/>
              </a:lnSpc>
            </a:pPr>
            <a:r>
              <a:rPr lang="ru-RU" sz="7200" dirty="0">
                <a:latin typeface="GT Eesti Pro Display Light" pitchFamily="2" charset="0"/>
              </a:rPr>
              <a:t>Как вы видите, у одного </a:t>
            </a:r>
            <a:r>
              <a:rPr lang="ru-RU" sz="7200" dirty="0" err="1">
                <a:latin typeface="GT Eesti Pro Display Light" pitchFamily="2" charset="0"/>
              </a:rPr>
              <a:t>перцептрона</a:t>
            </a:r>
            <a:r>
              <a:rPr lang="ru-RU" sz="7200" dirty="0">
                <a:latin typeface="GT Eesti Pro Display Light" pitchFamily="2" charset="0"/>
              </a:rPr>
              <a:t> есть недостаток: он не способен классифицировать события, или предметы( сейчас для простоты мы не будем приводить никаких конкретных примеров). Значит, нам потребуется более нескольких нейронов, для того, чтобы делать логические исключающие манипуляции.</a:t>
            </a:r>
          </a:p>
        </p:txBody>
      </p:sp>
    </p:spTree>
    <p:extLst>
      <p:ext uri="{BB962C8B-B14F-4D97-AF65-F5344CB8AC3E}">
        <p14:creationId xmlns:p14="http://schemas.microsoft.com/office/powerpoint/2010/main" val="1574713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7EA99F5-ABBE-F341-9638-28EA139B6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sz="7200" b="0" dirty="0" err="1">
                <a:latin typeface="GT Eesti Pro Display Light" pitchFamily="2" charset="0"/>
              </a:rPr>
              <a:t>Нейросети</a:t>
            </a:r>
            <a:r>
              <a:rPr lang="ru-RU" sz="7200" b="0" dirty="0">
                <a:latin typeface="GT Eesti Pro Display Light" pitchFamily="2" charset="0"/>
              </a:rPr>
              <a:t> у живых существ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ED647D58-D51E-EC42-A7C9-D985BA24BC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Python 18+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EAFF778-F34A-1F44-8AA3-D82C05AAD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D26DF-754D-9F43-9AED-8751096E4570}" type="slidenum">
              <a:rPr lang="ru-RU" smtClean="0"/>
              <a:t>19</a:t>
            </a:fld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E0B22E-9295-EC4C-9A9B-453350892A57}"/>
              </a:ext>
            </a:extLst>
          </p:cNvPr>
          <p:cNvSpPr txBox="1"/>
          <p:nvPr/>
        </p:nvSpPr>
        <p:spPr>
          <a:xfrm>
            <a:off x="2668175" y="2394397"/>
            <a:ext cx="19024600" cy="9369948"/>
          </a:xfrm>
          <a:prstGeom prst="rect">
            <a:avLst/>
          </a:prstGeom>
          <a:noFill/>
        </p:spPr>
        <p:txBody>
          <a:bodyPr wrap="square" lIns="0" tIns="162000" rIns="0" bIns="0" rtlCol="0" anchor="t">
            <a:spAutoFit/>
          </a:bodyPr>
          <a:lstStyle/>
          <a:p>
            <a:pPr algn="l">
              <a:lnSpc>
                <a:spcPct val="150000"/>
              </a:lnSpc>
            </a:pPr>
            <a:r>
              <a:rPr lang="ru-RU" sz="5800" dirty="0"/>
              <a:t>История </a:t>
            </a:r>
            <a:r>
              <a:rPr lang="ru-RU" sz="5800" dirty="0" err="1"/>
              <a:t>нейросетей</a:t>
            </a:r>
            <a:r>
              <a:rPr lang="ru-RU" sz="5800" dirty="0"/>
              <a:t> по сути представляет собой некий </a:t>
            </a:r>
            <a:r>
              <a:rPr lang="ru-RU" sz="5800" dirty="0" err="1"/>
              <a:t>подсмотр</a:t>
            </a:r>
            <a:r>
              <a:rPr lang="ru-RU" sz="5800" dirty="0"/>
              <a:t> того, как различные механизмы обучения и адаптации устроены у живых существ. Мы сегодня посмотрим на то, как устроены механизм работы нейронные сети у человека, но на самом деле они устроены так же как у любых других существ, которые обладают нейронными сетями.</a:t>
            </a:r>
          </a:p>
        </p:txBody>
      </p:sp>
    </p:spTree>
    <p:extLst>
      <p:ext uri="{BB962C8B-B14F-4D97-AF65-F5344CB8AC3E}">
        <p14:creationId xmlns:p14="http://schemas.microsoft.com/office/powerpoint/2010/main" val="28494674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D7C5458-7F96-C24F-934F-F8FE2902ED9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Python 18+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010525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7EA99F5-ABBE-F341-9638-28EA139B6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sz="7200" b="0" dirty="0" err="1">
                <a:latin typeface="GT Eesti Pro Display Light" pitchFamily="2" charset="0"/>
              </a:rPr>
              <a:t>Нейросети</a:t>
            </a:r>
            <a:r>
              <a:rPr lang="ru-RU" sz="7200" b="0" dirty="0">
                <a:latin typeface="GT Eesti Pro Display Light" pitchFamily="2" charset="0"/>
              </a:rPr>
              <a:t> у живых существ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ED647D58-D51E-EC42-A7C9-D985BA24BC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Python 18+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EAFF778-F34A-1F44-8AA3-D82C05AAD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D26DF-754D-9F43-9AED-8751096E4570}" type="slidenum">
              <a:rPr lang="ru-RU" smtClean="0"/>
              <a:t>20</a:t>
            </a:fld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7F8AEFA-E17D-1649-AA39-BEDFBACF21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5056" y="1981200"/>
            <a:ext cx="9024144" cy="10554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9435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7EA99F5-ABBE-F341-9638-28EA139B6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sz="7200" b="0" dirty="0" err="1">
                <a:latin typeface="GT Eesti Pro Display Light" pitchFamily="2" charset="0"/>
              </a:rPr>
              <a:t>Нейросети</a:t>
            </a:r>
            <a:r>
              <a:rPr lang="ru-RU" sz="7200" b="0" dirty="0">
                <a:latin typeface="GT Eesti Pro Display Light" pitchFamily="2" charset="0"/>
              </a:rPr>
              <a:t> у живых существ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ED647D58-D51E-EC42-A7C9-D985BA24BC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Python 18+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EAFF778-F34A-1F44-8AA3-D82C05AAD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D26DF-754D-9F43-9AED-8751096E4570}" type="slidenum">
              <a:rPr lang="ru-RU" smtClean="0"/>
              <a:t>21</a:t>
            </a:fld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E0B22E-9295-EC4C-9A9B-453350892A57}"/>
              </a:ext>
            </a:extLst>
          </p:cNvPr>
          <p:cNvSpPr txBox="1"/>
          <p:nvPr/>
        </p:nvSpPr>
        <p:spPr>
          <a:xfrm>
            <a:off x="2668175" y="2011645"/>
            <a:ext cx="19024600" cy="6658758"/>
          </a:xfrm>
          <a:prstGeom prst="rect">
            <a:avLst/>
          </a:prstGeom>
          <a:noFill/>
        </p:spPr>
        <p:txBody>
          <a:bodyPr wrap="square" lIns="0" tIns="162000" rIns="0" bIns="0" rtlCol="0" anchor="t">
            <a:spAutoFit/>
          </a:bodyPr>
          <a:lstStyle/>
          <a:p>
            <a:pPr>
              <a:lnSpc>
                <a:spcPct val="200000"/>
              </a:lnSpc>
            </a:pPr>
            <a:r>
              <a:rPr lang="ru-RU" dirty="0">
                <a:latin typeface="GT Eesti Pro Display Light" pitchFamily="2" charset="0"/>
              </a:rPr>
              <a:t>Наблюдения показывают, что нейроны реагируют на вход не сразу. Они подавляют входные сигналы до тех пор, пока они не станут настолько большими, что спровоцируют испускание выходного сигнала. Можно представить это в виде какой-то границы, которую необходимо преодолеть для того, чтобы нейрон дал ответ. Это интуитивно понятно. Нейроны не должны реагировать на всякие шумы — только достаточно сильный сигнал вызывает реакцию.</a:t>
            </a:r>
            <a:endParaRPr lang="ru-RU" sz="5800" dirty="0">
              <a:latin typeface="GT Eesti Pro Display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67831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7EA99F5-ABBE-F341-9638-28EA139B6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sz="7200" b="0" dirty="0" err="1">
                <a:latin typeface="GT Eesti Pro Display Light" pitchFamily="2" charset="0"/>
              </a:rPr>
              <a:t>Нейросети</a:t>
            </a:r>
            <a:r>
              <a:rPr lang="ru-RU" sz="7200" b="0" dirty="0">
                <a:latin typeface="GT Eesti Pro Display Light" pitchFamily="2" charset="0"/>
              </a:rPr>
              <a:t> у живых существ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ED647D58-D51E-EC42-A7C9-D985BA24BC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Python 18+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EAFF778-F34A-1F44-8AA3-D82C05AAD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D26DF-754D-9F43-9AED-8751096E4570}" type="slidenum">
              <a:rPr lang="ru-RU" smtClean="0"/>
              <a:t>22</a:t>
            </a:fld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241EC88-9097-324F-818A-CEF82D4A52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3008" y="3016250"/>
            <a:ext cx="15214934" cy="714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697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7EA99F5-ABBE-F341-9638-28EA139B6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sz="7200" b="0" dirty="0">
                <a:latin typeface="GT Eesti Pro Display Light" pitchFamily="2" charset="0"/>
              </a:rPr>
              <a:t>Функция активации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ED647D58-D51E-EC42-A7C9-D985BA24BC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Python 18+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EAFF778-F34A-1F44-8AA3-D82C05AAD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D26DF-754D-9F43-9AED-8751096E4570}" type="slidenum">
              <a:rPr lang="ru-RU" smtClean="0"/>
              <a:t>23</a:t>
            </a:fld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E0B22E-9295-EC4C-9A9B-453350892A57}"/>
              </a:ext>
            </a:extLst>
          </p:cNvPr>
          <p:cNvSpPr txBox="1"/>
          <p:nvPr/>
        </p:nvSpPr>
        <p:spPr>
          <a:xfrm>
            <a:off x="2668175" y="2011645"/>
            <a:ext cx="19024600" cy="5388602"/>
          </a:xfrm>
          <a:prstGeom prst="rect">
            <a:avLst/>
          </a:prstGeom>
          <a:noFill/>
        </p:spPr>
        <p:txBody>
          <a:bodyPr wrap="square" lIns="0" tIns="162000" rIns="0" bIns="0" rtlCol="0" anchor="t">
            <a:spAutoFit/>
          </a:bodyPr>
          <a:lstStyle/>
          <a:p>
            <a:pPr>
              <a:lnSpc>
                <a:spcPct val="200000"/>
              </a:lnSpc>
            </a:pPr>
            <a:r>
              <a:rPr lang="ru-RU" sz="4400" dirty="0"/>
              <a:t>Функция, которая принимает входной сигнал и создает выходной, принимая во внимание некоторый порог называется </a:t>
            </a:r>
            <a:r>
              <a:rPr lang="ru-RU" sz="4400" b="1" dirty="0"/>
              <a:t>функцией активации</a:t>
            </a:r>
            <a:r>
              <a:rPr lang="ru-RU" sz="4400" dirty="0"/>
              <a:t>. Существует много разных функций активации. Одна из таких — </a:t>
            </a:r>
            <a:r>
              <a:rPr lang="ru-RU" sz="4400" b="1" dirty="0"/>
              <a:t>функция единичного скачка</a:t>
            </a:r>
            <a:r>
              <a:rPr lang="ru-RU" sz="4400" dirty="0"/>
              <a:t>:</a:t>
            </a:r>
            <a:endParaRPr lang="ru-RU" sz="6600" dirty="0">
              <a:latin typeface="GT Eesti Pro Display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8487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7EA99F5-ABBE-F341-9638-28EA139B6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sz="7200" b="0" dirty="0">
                <a:latin typeface="GT Eesti Pro Display Light" pitchFamily="2" charset="0"/>
              </a:rPr>
              <a:t>Функция активации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ED647D58-D51E-EC42-A7C9-D985BA24BC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Python 18+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EAFF778-F34A-1F44-8AA3-D82C05AAD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D26DF-754D-9F43-9AED-8751096E4570}" type="slidenum">
              <a:rPr lang="ru-RU" smtClean="0"/>
              <a:t>24</a:t>
            </a:fld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F5659B3-DF57-AE45-B9F8-B5E81B2C63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5106" y="2203845"/>
            <a:ext cx="13944203" cy="9665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4454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7EA99F5-ABBE-F341-9638-28EA139B6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sz="7200" b="0" dirty="0">
                <a:latin typeface="GT Eesti Pro Display Light" pitchFamily="2" charset="0"/>
              </a:rPr>
              <a:t>Более естественная функция активации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ED647D58-D51E-EC42-A7C9-D985BA24BC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Python 18+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EAFF778-F34A-1F44-8AA3-D82C05AAD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D26DF-754D-9F43-9AED-8751096E4570}" type="slidenum">
              <a:rPr lang="ru-RU" smtClean="0"/>
              <a:t>25</a:t>
            </a:fld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76E3CC7-6B49-3A41-A4D1-EC49B0A6A6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4387" y="2367244"/>
            <a:ext cx="15512176" cy="9443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859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7EA99F5-ABBE-F341-9638-28EA139B6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sz="7200" b="0" dirty="0">
                <a:latin typeface="GT Eesti Pro Display Light" pitchFamily="2" charset="0"/>
              </a:rPr>
              <a:t>Логистическая функция активации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ED647D58-D51E-EC42-A7C9-D985BA24BC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Python 18+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EAFF778-F34A-1F44-8AA3-D82C05AAD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D26DF-754D-9F43-9AED-8751096E4570}" type="slidenum">
              <a:rPr lang="ru-RU" smtClean="0"/>
              <a:t>26</a:t>
            </a:fld>
            <a:endParaRPr lang="ru-RU" dirty="0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533702AB-7875-9449-A881-5DB58C3DF887}"/>
              </a:ext>
            </a:extLst>
          </p:cNvPr>
          <p:cNvSpPr/>
          <p:nvPr/>
        </p:nvSpPr>
        <p:spPr>
          <a:xfrm>
            <a:off x="3683000" y="2046480"/>
            <a:ext cx="1933167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5400" dirty="0">
                <a:solidFill>
                  <a:srgbClr val="333333"/>
                </a:solidFill>
                <a:latin typeface="Open Sans"/>
              </a:rPr>
              <a:t>Вот так выглядит уравнение </a:t>
            </a:r>
            <a:r>
              <a:rPr lang="ru-RU" sz="5400" dirty="0" err="1">
                <a:solidFill>
                  <a:srgbClr val="333333"/>
                </a:solidFill>
                <a:latin typeface="Open Sans"/>
              </a:rPr>
              <a:t>сигмоиды</a:t>
            </a:r>
            <a:r>
              <a:rPr lang="ru-RU" sz="5400" dirty="0">
                <a:solidFill>
                  <a:srgbClr val="333333"/>
                </a:solidFill>
                <a:latin typeface="Open Sans"/>
              </a:rPr>
              <a:t>, которую также часто называют </a:t>
            </a:r>
            <a:r>
              <a:rPr lang="ru-RU" sz="5400" b="1" dirty="0">
                <a:solidFill>
                  <a:srgbClr val="333333"/>
                </a:solidFill>
                <a:latin typeface="Open Sans"/>
              </a:rPr>
              <a:t>логистической функцией</a:t>
            </a:r>
            <a:r>
              <a:rPr lang="ru-RU" sz="5400" dirty="0">
                <a:solidFill>
                  <a:srgbClr val="333333"/>
                </a:solidFill>
                <a:latin typeface="Open Sans"/>
              </a:rPr>
              <a:t>:</a:t>
            </a:r>
            <a:endParaRPr lang="ru-RU" sz="5400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FC42643-C373-D049-ABC4-70E5A1AAEB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4755" y="4369746"/>
            <a:ext cx="8796553" cy="4700992"/>
          </a:xfrm>
          <a:prstGeom prst="rect">
            <a:avLst/>
          </a:prstGeom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A37A90B9-57D8-C149-9151-960AF22A496D}"/>
              </a:ext>
            </a:extLst>
          </p:cNvPr>
          <p:cNvSpPr/>
          <p:nvPr/>
        </p:nvSpPr>
        <p:spPr>
          <a:xfrm>
            <a:off x="3683000" y="9932939"/>
            <a:ext cx="1933167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5400" dirty="0">
                <a:solidFill>
                  <a:srgbClr val="333333"/>
                </a:solidFill>
                <a:latin typeface="Open Sans"/>
              </a:rPr>
              <a:t>Где </a:t>
            </a:r>
            <a:r>
              <a:rPr lang="ru-RU" sz="5400" i="1" dirty="0">
                <a:solidFill>
                  <a:srgbClr val="333333"/>
                </a:solidFill>
                <a:latin typeface="Open Sans"/>
              </a:rPr>
              <a:t>е</a:t>
            </a:r>
            <a:r>
              <a:rPr lang="ru-RU" sz="5400" dirty="0">
                <a:solidFill>
                  <a:srgbClr val="333333"/>
                </a:solidFill>
                <a:latin typeface="Open Sans"/>
              </a:rPr>
              <a:t> это </a:t>
            </a:r>
            <a:r>
              <a:rPr lang="ru-RU" dirty="0"/>
              <a:t>2.71828, математическая константа</a:t>
            </a:r>
            <a:endParaRPr lang="ru-RU" sz="5400" dirty="0"/>
          </a:p>
        </p:txBody>
      </p:sp>
    </p:spTree>
    <p:extLst>
      <p:ext uri="{BB962C8B-B14F-4D97-AF65-F5344CB8AC3E}">
        <p14:creationId xmlns:p14="http://schemas.microsoft.com/office/powerpoint/2010/main" val="20154038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7EA99F5-ABBE-F341-9638-28EA139B6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sz="7200" b="0" dirty="0">
                <a:latin typeface="GT Eesti Pro Display Light" pitchFamily="2" charset="0"/>
              </a:rPr>
              <a:t>Так как работает один нейрон</a:t>
            </a:r>
            <a:r>
              <a:rPr lang="en-US" sz="7200" b="0" dirty="0">
                <a:latin typeface="GT Eesti Pro Display Light" pitchFamily="2" charset="0"/>
              </a:rPr>
              <a:t>  </a:t>
            </a:r>
            <a:r>
              <a:rPr lang="ru-RU" sz="7200" b="0" dirty="0">
                <a:latin typeface="GT Eesti Pro Display Light" pitchFamily="2" charset="0"/>
              </a:rPr>
              <a:t>в сетке?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ED647D58-D51E-EC42-A7C9-D985BA24BC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Python 18+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EAFF778-F34A-1F44-8AA3-D82C05AAD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D26DF-754D-9F43-9AED-8751096E4570}" type="slidenum">
              <a:rPr lang="ru-RU" smtClean="0"/>
              <a:t>27</a:t>
            </a:fld>
            <a:endParaRPr lang="ru-RU" dirty="0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533702AB-7875-9449-A881-5DB58C3DF887}"/>
              </a:ext>
            </a:extLst>
          </p:cNvPr>
          <p:cNvSpPr/>
          <p:nvPr/>
        </p:nvSpPr>
        <p:spPr>
          <a:xfrm>
            <a:off x="3683000" y="2046480"/>
            <a:ext cx="1933167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5400" dirty="0">
                <a:solidFill>
                  <a:srgbClr val="333333"/>
                </a:solidFill>
                <a:latin typeface="Open Sans"/>
              </a:rPr>
              <a:t>Давайте приведем схему, по которой у нас работает нейрон в сетке. Он принимает на вход сумму сигналов, складывает их, проводит через функцию активации, и передает на выход. </a:t>
            </a:r>
            <a:endParaRPr lang="ru-RU" sz="5400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2DB4DBD-CFD1-1849-A6F2-6C11ECB934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1199" y="4759073"/>
            <a:ext cx="16146563" cy="5545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8431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7EA99F5-ABBE-F341-9638-28EA139B6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sz="7200" b="0" dirty="0">
                <a:latin typeface="GT Eesti Pro Display Light" pitchFamily="2" charset="0"/>
              </a:rPr>
              <a:t>Система обучения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ED647D58-D51E-EC42-A7C9-D985BA24BC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Python 18+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EAFF778-F34A-1F44-8AA3-D82C05AAD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D26DF-754D-9F43-9AED-8751096E4570}" type="slidenum">
              <a:rPr lang="ru-RU" smtClean="0"/>
              <a:t>28</a:t>
            </a:fld>
            <a:endParaRPr lang="ru-RU" dirty="0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533702AB-7875-9449-A881-5DB58C3DF887}"/>
              </a:ext>
            </a:extLst>
          </p:cNvPr>
          <p:cNvSpPr/>
          <p:nvPr/>
        </p:nvSpPr>
        <p:spPr>
          <a:xfrm>
            <a:off x="3683000" y="2046480"/>
            <a:ext cx="1933167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5400" dirty="0">
                <a:solidFill>
                  <a:srgbClr val="333333"/>
                </a:solidFill>
                <a:latin typeface="Open Sans"/>
              </a:rPr>
              <a:t>Давайте переложим схему наших нейронов, и попробуем обозначить, где же там находятся у нас веса.</a:t>
            </a:r>
            <a:endParaRPr lang="ru-RU" sz="5400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1CDF62F-472B-3140-B2CF-9E2C219D92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2468" y="4242480"/>
            <a:ext cx="12057475" cy="8784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8139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7EA99F5-ABBE-F341-9638-28EA139B6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sz="7200" b="0" dirty="0">
                <a:latin typeface="GT Eesti Pro Display Light" pitchFamily="2" charset="0"/>
              </a:rPr>
              <a:t>Система обучения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ED647D58-D51E-EC42-A7C9-D985BA24BC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Python 18+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EAFF778-F34A-1F44-8AA3-D82C05AAD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D26DF-754D-9F43-9AED-8751096E4570}" type="slidenum">
              <a:rPr lang="ru-RU" smtClean="0"/>
              <a:t>29</a:t>
            </a:fld>
            <a:endParaRPr lang="ru-RU" dirty="0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2BF1C63C-3FA0-6949-B4DF-6C55C8DD1765}"/>
              </a:ext>
            </a:extLst>
          </p:cNvPr>
          <p:cNvSpPr/>
          <p:nvPr/>
        </p:nvSpPr>
        <p:spPr>
          <a:xfrm>
            <a:off x="2540000" y="2077452"/>
            <a:ext cx="20701000" cy="88947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4400" dirty="0">
                <a:solidFill>
                  <a:srgbClr val="333333"/>
                </a:solidFill>
                <a:latin typeface="GT Eesti Pro Display Light" pitchFamily="2" charset="0"/>
              </a:rPr>
              <a:t>На диаграмме выше изображено три слоя, в каждом из которых находятся по 3 искусственных нейрона. Каждый нейрон имеет связи со всеми нейронами в предыдущем и следующим слоях. Великолепно! Но что из диаграммы выше отвечает за процесс обучения? У нас ведь должны быть какие-то параметры, которые мы можем изменять для минимизации погрешности. Есть ли на этой диаграмме что-то, что можно произвольно менять?</a:t>
            </a:r>
          </a:p>
          <a:p>
            <a:pPr algn="just"/>
            <a:r>
              <a:rPr lang="ru-RU" sz="4400" dirty="0">
                <a:solidFill>
                  <a:srgbClr val="333333"/>
                </a:solidFill>
                <a:latin typeface="GT Eesti Pro Display Light" pitchFamily="2" charset="0"/>
              </a:rPr>
              <a:t>Можно пытаться менять сумму входящих в нейрон сигналов. Можно также искать подходящий наклон </a:t>
            </a:r>
            <a:r>
              <a:rPr lang="ru-RU" sz="4400" dirty="0" err="1">
                <a:solidFill>
                  <a:srgbClr val="333333"/>
                </a:solidFill>
                <a:latin typeface="GT Eesti Pro Display Light" pitchFamily="2" charset="0"/>
              </a:rPr>
              <a:t>сигмоиды</a:t>
            </a:r>
            <a:r>
              <a:rPr lang="ru-RU" sz="4400" dirty="0">
                <a:solidFill>
                  <a:srgbClr val="333333"/>
                </a:solidFill>
                <a:latin typeface="GT Eesti Pro Display Light" pitchFamily="2" charset="0"/>
              </a:rPr>
              <a:t>. На практике заниматься такими расчетами очень сложно. Самый простой способ — менять силу связей между искусственными нейронами.</a:t>
            </a:r>
          </a:p>
          <a:p>
            <a:pPr algn="just"/>
            <a:r>
              <a:rPr lang="ru-RU" sz="4400" dirty="0">
                <a:solidFill>
                  <a:srgbClr val="333333"/>
                </a:solidFill>
                <a:latin typeface="GT Eesti Pro Display Light" pitchFamily="2" charset="0"/>
              </a:rPr>
              <a:t>Сила связи выражается ее весом. Вес связи умножается на значение проходящего по связи сигнала. Маленький вес будет уменьшать проходящий по этой связи сигнал. Большой вес дополнительно усилит сигнал.</a:t>
            </a:r>
            <a:endParaRPr lang="ru-RU" sz="4400" dirty="0">
              <a:solidFill>
                <a:srgbClr val="333333"/>
              </a:solidFill>
              <a:effectLst/>
              <a:latin typeface="GT Eesti Pro Display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45099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201E8A8-1C92-A74D-9E61-FB3005DE1FC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Создание нейронное сети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DF33887E-55C9-124C-9D73-57E9ECEFE3F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С помощью </a:t>
            </a:r>
            <a:r>
              <a:rPr lang="en-US" dirty="0" err="1"/>
              <a:t>numpy</a:t>
            </a:r>
            <a:r>
              <a:rPr lang="en-US" dirty="0"/>
              <a:t>, </a:t>
            </a:r>
            <a:r>
              <a:rPr lang="en-US" dirty="0" err="1"/>
              <a:t>scipy</a:t>
            </a:r>
            <a:r>
              <a:rPr lang="en-US" dirty="0"/>
              <a:t>, matplotlib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201676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7EA99F5-ABBE-F341-9638-28EA139B6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sz="7200" b="0" dirty="0">
                <a:latin typeface="GT Eesti Pro Display Light" pitchFamily="2" charset="0"/>
              </a:rPr>
              <a:t>Схема </a:t>
            </a:r>
            <a:r>
              <a:rPr lang="ru-RU" sz="7200" b="0" dirty="0" err="1">
                <a:latin typeface="GT Eesti Pro Display Light" pitchFamily="2" charset="0"/>
              </a:rPr>
              <a:t>нейросети</a:t>
            </a:r>
            <a:endParaRPr lang="ru-RU" sz="7200" b="0" dirty="0">
              <a:latin typeface="GT Eesti Pro Display Light" pitchFamily="2" charset="0"/>
            </a:endParaRP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ED647D58-D51E-EC42-A7C9-D985BA24BC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Python 18+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EAFF778-F34A-1F44-8AA3-D82C05AAD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D26DF-754D-9F43-9AED-8751096E4570}" type="slidenum">
              <a:rPr lang="ru-RU" smtClean="0"/>
              <a:t>30</a:t>
            </a:fld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C3AED42-6B16-7644-85B8-89008424B0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8506" y="2012950"/>
            <a:ext cx="16244094" cy="10127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420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7EA99F5-ABBE-F341-9638-28EA139B6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sz="7200" b="0" dirty="0">
                <a:latin typeface="GT Eesti Pro Display Light" pitchFamily="2" charset="0"/>
              </a:rPr>
              <a:t>В бой вступают матрицы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ED647D58-D51E-EC42-A7C9-D985BA24BC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Python 18+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EAFF778-F34A-1F44-8AA3-D82C05AAD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D26DF-754D-9F43-9AED-8751096E4570}" type="slidenum">
              <a:rPr lang="ru-RU" smtClean="0"/>
              <a:t>31</a:t>
            </a:fld>
            <a:endParaRPr lang="ru-RU" dirty="0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2BF1C63C-3FA0-6949-B4DF-6C55C8DD1765}"/>
              </a:ext>
            </a:extLst>
          </p:cNvPr>
          <p:cNvSpPr/>
          <p:nvPr/>
        </p:nvSpPr>
        <p:spPr>
          <a:xfrm>
            <a:off x="2540000" y="2077452"/>
            <a:ext cx="20701000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4400" dirty="0">
                <a:solidFill>
                  <a:srgbClr val="333333"/>
                </a:solidFill>
                <a:latin typeface="GT Eesti Pro Display Light" pitchFamily="2" charset="0"/>
              </a:rPr>
              <a:t>Существует специальный раздел математики, который занимается изучением работы и расположения матриц. Она называется линейной алгеброй. Матрицы широко применяются для описания </a:t>
            </a:r>
            <a:r>
              <a:rPr lang="ru-RU" sz="4400" dirty="0" err="1">
                <a:solidFill>
                  <a:srgbClr val="333333"/>
                </a:solidFill>
                <a:latin typeface="GT Eesti Pro Display Light" pitchFamily="2" charset="0"/>
              </a:rPr>
              <a:t>нейросетей</a:t>
            </a:r>
            <a:r>
              <a:rPr lang="ru-RU" sz="4400" dirty="0">
                <a:solidFill>
                  <a:srgbClr val="333333"/>
                </a:solidFill>
                <a:latin typeface="GT Eesti Pro Display Light" pitchFamily="2" charset="0"/>
              </a:rPr>
              <a:t>, потому что без них процесс построения весов был бы довольно непростым.</a:t>
            </a:r>
            <a:endParaRPr lang="ru-RU" sz="4400" dirty="0">
              <a:solidFill>
                <a:srgbClr val="333333"/>
              </a:solidFill>
              <a:effectLst/>
              <a:latin typeface="GT Eesti Pro Display Light" pitchFamily="2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2A979A6-F050-0046-9473-2754C3F8B8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0170" y="6067699"/>
            <a:ext cx="22160660" cy="5540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9115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7EA99F5-ABBE-F341-9638-28EA139B6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sz="7200" b="0" dirty="0">
                <a:latin typeface="GT Eesti Pro Display Light" pitchFamily="2" charset="0"/>
              </a:rPr>
              <a:t>Складывание матриц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ED647D58-D51E-EC42-A7C9-D985BA24BC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Python 18+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EAFF778-F34A-1F44-8AA3-D82C05AAD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D26DF-754D-9F43-9AED-8751096E4570}" type="slidenum">
              <a:rPr lang="ru-RU" smtClean="0"/>
              <a:t>32</a:t>
            </a:fld>
            <a:endParaRPr lang="ru-RU" dirty="0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2BF1C63C-3FA0-6949-B4DF-6C55C8DD1765}"/>
              </a:ext>
            </a:extLst>
          </p:cNvPr>
          <p:cNvSpPr/>
          <p:nvPr/>
        </p:nvSpPr>
        <p:spPr>
          <a:xfrm>
            <a:off x="2540000" y="2077452"/>
            <a:ext cx="20701000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4400" dirty="0">
                <a:solidFill>
                  <a:srgbClr val="333333"/>
                </a:solidFill>
                <a:effectLst/>
                <a:latin typeface="GT Eesti Pro Display Light" pitchFamily="2" charset="0"/>
              </a:rPr>
              <a:t>Несмотря на то, что понять, что из себя представляют матрицы, несложно</a:t>
            </a:r>
            <a:r>
              <a:rPr lang="ru-RU" sz="4400" dirty="0">
                <a:solidFill>
                  <a:srgbClr val="333333"/>
                </a:solidFill>
                <a:latin typeface="GT Eesti Pro Display Light" pitchFamily="2" charset="0"/>
              </a:rPr>
              <a:t>, математические операции с ними могут быть непростыми. Сложение не представляет из себя ничего особенного, если вдуматься –просто </a:t>
            </a:r>
            <a:r>
              <a:rPr lang="en-US" sz="4400" dirty="0">
                <a:solidFill>
                  <a:srgbClr val="333333"/>
                </a:solidFill>
                <a:latin typeface="GT Eesti Pro Display Light" pitchFamily="2" charset="0"/>
              </a:rPr>
              <a:t> </a:t>
            </a:r>
            <a:r>
              <a:rPr lang="ru-RU" sz="4400" dirty="0">
                <a:solidFill>
                  <a:srgbClr val="333333"/>
                </a:solidFill>
                <a:latin typeface="GT Eesti Pro Display Light" pitchFamily="2" charset="0"/>
              </a:rPr>
              <a:t>каждый элемент одной матрицы  складывается с другим:</a:t>
            </a:r>
            <a:endParaRPr lang="ru-RU" sz="4400" dirty="0">
              <a:solidFill>
                <a:srgbClr val="333333"/>
              </a:solidFill>
              <a:effectLst/>
              <a:latin typeface="GT Eesti Pro Display Light" pitchFamily="2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1A416BA-AB31-F440-9572-7C7DE60EB1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3556" y="6076033"/>
            <a:ext cx="16570494" cy="5523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475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7EA99F5-ABBE-F341-9638-28EA139B6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sz="7200" b="0" dirty="0">
                <a:latin typeface="GT Eesti Pro Display Light" pitchFamily="2" charset="0"/>
              </a:rPr>
              <a:t>Умножение матриц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ED647D58-D51E-EC42-A7C9-D985BA24BC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Python 18+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EAFF778-F34A-1F44-8AA3-D82C05AAD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D26DF-754D-9F43-9AED-8751096E4570}" type="slidenum">
              <a:rPr lang="ru-RU" smtClean="0"/>
              <a:t>33</a:t>
            </a:fld>
            <a:endParaRPr lang="ru-RU" dirty="0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2BF1C63C-3FA0-6949-B4DF-6C55C8DD1765}"/>
              </a:ext>
            </a:extLst>
          </p:cNvPr>
          <p:cNvSpPr/>
          <p:nvPr/>
        </p:nvSpPr>
        <p:spPr>
          <a:xfrm>
            <a:off x="2540000" y="2077452"/>
            <a:ext cx="2070100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4400" dirty="0">
                <a:solidFill>
                  <a:srgbClr val="333333"/>
                </a:solidFill>
                <a:effectLst/>
                <a:latin typeface="GT Eesti Pro Display Light" pitchFamily="2" charset="0"/>
              </a:rPr>
              <a:t>Умножение матриц вещь несколько более сложная для неподготовленного человека. Для того, чтобы перемножить матрицу, количество столбцов в первой из них должно совпадать с количеством </a:t>
            </a:r>
            <a:r>
              <a:rPr lang="ru-RU" sz="4400">
                <a:solidFill>
                  <a:srgbClr val="333333"/>
                </a:solidFill>
                <a:effectLst/>
                <a:latin typeface="GT Eesti Pro Display Light" pitchFamily="2" charset="0"/>
              </a:rPr>
              <a:t>строк во второй.</a:t>
            </a:r>
            <a:endParaRPr lang="ru-RU" sz="4400" dirty="0">
              <a:solidFill>
                <a:srgbClr val="333333"/>
              </a:solidFill>
              <a:effectLst/>
              <a:latin typeface="GT Eesti Pro Display Light" pitchFamily="2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C10D0D8-1290-964B-B67B-3CD90BADE6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0052" y="5704270"/>
            <a:ext cx="15020846" cy="6107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4042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7EA99F5-ABBE-F341-9638-28EA139B6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sz="7200" b="0" dirty="0">
                <a:latin typeface="GT Eesti Pro Display Light" pitchFamily="2" charset="0"/>
              </a:rPr>
              <a:t>Библиотека </a:t>
            </a:r>
            <a:r>
              <a:rPr lang="en-US" sz="7200" b="0" dirty="0" err="1">
                <a:latin typeface="GT Eesti Pro Display Light" pitchFamily="2" charset="0"/>
              </a:rPr>
              <a:t>numpy</a:t>
            </a:r>
            <a:endParaRPr lang="ru-RU" sz="7200" b="0" dirty="0">
              <a:latin typeface="GT Eesti Pro Display Light" pitchFamily="2" charset="0"/>
            </a:endParaRP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ED647D58-D51E-EC42-A7C9-D985BA24BC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Python 18+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EAFF778-F34A-1F44-8AA3-D82C05AAD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D26DF-754D-9F43-9AED-8751096E4570}" type="slidenum">
              <a:rPr lang="ru-RU" smtClean="0"/>
              <a:t>34</a:t>
            </a:fld>
            <a:endParaRPr lang="ru-RU" dirty="0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2BF1C63C-3FA0-6949-B4DF-6C55C8DD1765}"/>
              </a:ext>
            </a:extLst>
          </p:cNvPr>
          <p:cNvSpPr/>
          <p:nvPr/>
        </p:nvSpPr>
        <p:spPr>
          <a:xfrm>
            <a:off x="2540000" y="2077452"/>
            <a:ext cx="20701000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4400" dirty="0">
                <a:solidFill>
                  <a:srgbClr val="333333"/>
                </a:solidFill>
                <a:effectLst/>
                <a:latin typeface="GT Eesti Pro Display Light" pitchFamily="2" charset="0"/>
              </a:rPr>
              <a:t>Библиотека </a:t>
            </a:r>
            <a:r>
              <a:rPr lang="en-US" sz="4400" dirty="0" err="1">
                <a:solidFill>
                  <a:srgbClr val="333333"/>
                </a:solidFill>
                <a:effectLst/>
                <a:latin typeface="GT Eesti Pro Display Light" pitchFamily="2" charset="0"/>
              </a:rPr>
              <a:t>numpy</a:t>
            </a:r>
            <a:r>
              <a:rPr lang="en-US" sz="4400" dirty="0">
                <a:solidFill>
                  <a:srgbClr val="333333"/>
                </a:solidFill>
                <a:effectLst/>
                <a:latin typeface="GT Eesti Pro Display Light" pitchFamily="2" charset="0"/>
              </a:rPr>
              <a:t> </a:t>
            </a:r>
            <a:r>
              <a:rPr lang="ru-RU" sz="4400" dirty="0">
                <a:solidFill>
                  <a:srgbClr val="333333"/>
                </a:solidFill>
                <a:effectLst/>
                <a:latin typeface="GT Eesti Pro Display Light" pitchFamily="2" charset="0"/>
              </a:rPr>
              <a:t>у нас широко используется для работы с математическими выражениями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091A584C-C439-924A-8B8D-16E802CFF217}"/>
              </a:ext>
            </a:extLst>
          </p:cNvPr>
          <p:cNvSpPr/>
          <p:nvPr/>
        </p:nvSpPr>
        <p:spPr>
          <a:xfrm>
            <a:off x="3755409" y="4036969"/>
            <a:ext cx="17683723" cy="2646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sz="16600" dirty="0">
                <a:hlinkClick r:id="rId2"/>
              </a:rPr>
              <a:t>https://numpy.org/</a:t>
            </a:r>
            <a:endParaRPr lang="ru-RU" sz="16600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147ED17-7ABD-7044-80A9-A071E0AEA7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1398" y="6858000"/>
            <a:ext cx="4799615" cy="5127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7151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7EA99F5-ABBE-F341-9638-28EA139B6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sz="7200" b="0" dirty="0">
                <a:latin typeface="GT Eesti Pro Display Light" pitchFamily="2" charset="0"/>
              </a:rPr>
              <a:t>Библиотека </a:t>
            </a:r>
            <a:r>
              <a:rPr lang="en-US" sz="7200" b="0" dirty="0" err="1">
                <a:latin typeface="GT Eesti Pro Display Light" pitchFamily="2" charset="0"/>
              </a:rPr>
              <a:t>numpy</a:t>
            </a:r>
            <a:endParaRPr lang="ru-RU" sz="7200" b="0" dirty="0">
              <a:latin typeface="GT Eesti Pro Display Light" pitchFamily="2" charset="0"/>
            </a:endParaRP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ED647D58-D51E-EC42-A7C9-D985BA24BC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Python 18+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EAFF778-F34A-1F44-8AA3-D82C05AAD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D26DF-754D-9F43-9AED-8751096E4570}" type="slidenum">
              <a:rPr lang="ru-RU" smtClean="0"/>
              <a:t>35</a:t>
            </a:fld>
            <a:endParaRPr lang="ru-RU" dirty="0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2BF1C63C-3FA0-6949-B4DF-6C55C8DD1765}"/>
              </a:ext>
            </a:extLst>
          </p:cNvPr>
          <p:cNvSpPr/>
          <p:nvPr/>
        </p:nvSpPr>
        <p:spPr>
          <a:xfrm>
            <a:off x="2540000" y="2077452"/>
            <a:ext cx="20701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4400" dirty="0">
                <a:solidFill>
                  <a:srgbClr val="333333"/>
                </a:solidFill>
                <a:effectLst/>
                <a:latin typeface="GT Eesti Pro Display Light" pitchFamily="2" charset="0"/>
              </a:rPr>
              <a:t>Рассмотрим базовые функции для работы</a:t>
            </a:r>
            <a:r>
              <a:rPr lang="en-US" sz="4400" dirty="0">
                <a:solidFill>
                  <a:srgbClr val="333333"/>
                </a:solidFill>
                <a:effectLst/>
                <a:latin typeface="GT Eesti Pro Display Light" pitchFamily="2" charset="0"/>
              </a:rPr>
              <a:t> c </a:t>
            </a:r>
            <a:r>
              <a:rPr lang="ru-RU" sz="4400" dirty="0">
                <a:solidFill>
                  <a:srgbClr val="333333"/>
                </a:solidFill>
                <a:latin typeface="GT Eesti Pro Display Light" pitchFamily="2" charset="0"/>
              </a:rPr>
              <a:t>матрицами в </a:t>
            </a:r>
            <a:r>
              <a:rPr lang="en-US" sz="4400" dirty="0" err="1">
                <a:solidFill>
                  <a:srgbClr val="333333"/>
                </a:solidFill>
                <a:latin typeface="GT Eesti Pro Display Light" pitchFamily="2" charset="0"/>
              </a:rPr>
              <a:t>numpy</a:t>
            </a:r>
            <a:r>
              <a:rPr lang="en-US" sz="4400" dirty="0">
                <a:solidFill>
                  <a:srgbClr val="333333"/>
                </a:solidFill>
                <a:latin typeface="GT Eesti Pro Display Light" pitchFamily="2" charset="0"/>
              </a:rPr>
              <a:t>:</a:t>
            </a:r>
            <a:r>
              <a:rPr lang="ru-RU" sz="4400" dirty="0">
                <a:solidFill>
                  <a:srgbClr val="333333"/>
                </a:solidFill>
                <a:effectLst/>
                <a:latin typeface="GT Eesti Pro Display Light" pitchFamily="2" charset="0"/>
              </a:rPr>
              <a:t> </a:t>
            </a: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46001391-ED8B-6F4A-A8DB-A0004E2DF35F}"/>
              </a:ext>
            </a:extLst>
          </p:cNvPr>
          <p:cNvSpPr/>
          <p:nvPr/>
        </p:nvSpPr>
        <p:spPr>
          <a:xfrm>
            <a:off x="2540000" y="2988887"/>
            <a:ext cx="17734455" cy="84147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" sz="2800" dirty="0">
                <a:solidFill>
                  <a:srgbClr val="CC7832"/>
                </a:solidFill>
              </a:rPr>
              <a:t>import </a:t>
            </a:r>
            <a:r>
              <a:rPr lang="en" sz="2800" dirty="0" err="1"/>
              <a:t>numpy</a:t>
            </a:r>
            <a:r>
              <a:rPr lang="en" sz="2800" dirty="0"/>
              <a:t> </a:t>
            </a:r>
            <a:r>
              <a:rPr lang="en" sz="2800" dirty="0">
                <a:solidFill>
                  <a:srgbClr val="CC7832"/>
                </a:solidFill>
              </a:rPr>
              <a:t>as </a:t>
            </a:r>
            <a:r>
              <a:rPr lang="en" sz="2800" dirty="0"/>
              <a:t>np </a:t>
            </a:r>
            <a:r>
              <a:rPr lang="en" sz="2800" dirty="0">
                <a:solidFill>
                  <a:srgbClr val="808080"/>
                </a:solidFill>
              </a:rPr>
              <a:t>#</a:t>
            </a:r>
            <a:r>
              <a:rPr lang="ru-RU" sz="2800" dirty="0">
                <a:solidFill>
                  <a:srgbClr val="808080"/>
                </a:solidFill>
              </a:rPr>
              <a:t>импортируем наш </a:t>
            </a:r>
            <a:r>
              <a:rPr lang="en" sz="2800" dirty="0" err="1">
                <a:solidFill>
                  <a:srgbClr val="808080"/>
                </a:solidFill>
              </a:rPr>
              <a:t>numpy</a:t>
            </a:r>
            <a:br>
              <a:rPr lang="en" sz="2800" dirty="0">
                <a:solidFill>
                  <a:srgbClr val="808080"/>
                </a:solidFill>
              </a:rPr>
            </a:br>
            <a:r>
              <a:rPr lang="en" sz="2800" dirty="0"/>
              <a:t>matrix = </a:t>
            </a:r>
            <a:r>
              <a:rPr lang="en" sz="2800" dirty="0" err="1"/>
              <a:t>np.array</a:t>
            </a:r>
            <a:r>
              <a:rPr lang="en" sz="2800" dirty="0"/>
              <a:t>([[</a:t>
            </a:r>
            <a:r>
              <a:rPr lang="en" sz="2800" dirty="0">
                <a:solidFill>
                  <a:srgbClr val="6897BB"/>
                </a:solidFill>
              </a:rPr>
              <a:t>1</a:t>
            </a:r>
            <a:r>
              <a:rPr lang="en" sz="2800" dirty="0">
                <a:solidFill>
                  <a:srgbClr val="CC7832"/>
                </a:solidFill>
              </a:rPr>
              <a:t>, </a:t>
            </a:r>
            <a:r>
              <a:rPr lang="en" sz="2800" dirty="0">
                <a:solidFill>
                  <a:srgbClr val="6897BB"/>
                </a:solidFill>
              </a:rPr>
              <a:t>3</a:t>
            </a:r>
            <a:r>
              <a:rPr lang="en" sz="2800" dirty="0">
                <a:solidFill>
                  <a:srgbClr val="CC7832"/>
                </a:solidFill>
              </a:rPr>
              <a:t>, </a:t>
            </a:r>
            <a:r>
              <a:rPr lang="en" sz="2800" dirty="0">
                <a:solidFill>
                  <a:srgbClr val="6897BB"/>
                </a:solidFill>
              </a:rPr>
              <a:t>4</a:t>
            </a:r>
            <a:r>
              <a:rPr lang="en" sz="2800" dirty="0"/>
              <a:t>]</a:t>
            </a:r>
            <a:r>
              <a:rPr lang="en" sz="2800" dirty="0">
                <a:solidFill>
                  <a:srgbClr val="CC7832"/>
                </a:solidFill>
              </a:rPr>
              <a:t>,</a:t>
            </a:r>
            <a:r>
              <a:rPr lang="en" sz="2800" dirty="0"/>
              <a:t>[</a:t>
            </a:r>
            <a:r>
              <a:rPr lang="en" sz="2800" dirty="0">
                <a:solidFill>
                  <a:srgbClr val="6897BB"/>
                </a:solidFill>
              </a:rPr>
              <a:t>2</a:t>
            </a:r>
            <a:r>
              <a:rPr lang="en" sz="2800" dirty="0">
                <a:solidFill>
                  <a:srgbClr val="CC7832"/>
                </a:solidFill>
              </a:rPr>
              <a:t>, </a:t>
            </a:r>
            <a:r>
              <a:rPr lang="en" sz="2800" dirty="0">
                <a:solidFill>
                  <a:srgbClr val="6897BB"/>
                </a:solidFill>
              </a:rPr>
              <a:t>4</a:t>
            </a:r>
            <a:r>
              <a:rPr lang="en" sz="2800" dirty="0">
                <a:solidFill>
                  <a:srgbClr val="CC7832"/>
                </a:solidFill>
              </a:rPr>
              <a:t>, </a:t>
            </a:r>
            <a:r>
              <a:rPr lang="en" sz="2800" dirty="0">
                <a:solidFill>
                  <a:srgbClr val="6897BB"/>
                </a:solidFill>
              </a:rPr>
              <a:t>5</a:t>
            </a:r>
            <a:r>
              <a:rPr lang="en" sz="2800" dirty="0"/>
              <a:t>]]) #</a:t>
            </a:r>
            <a:r>
              <a:rPr lang="ru-RU" sz="2800" dirty="0"/>
              <a:t>создание массива</a:t>
            </a:r>
            <a:br>
              <a:rPr lang="en" sz="2800" dirty="0"/>
            </a:br>
            <a:r>
              <a:rPr lang="en" sz="2800" dirty="0"/>
              <a:t>matrix2 = </a:t>
            </a:r>
            <a:r>
              <a:rPr lang="en" sz="2800" dirty="0" err="1"/>
              <a:t>np.array</a:t>
            </a:r>
            <a:r>
              <a:rPr lang="en" sz="2800" dirty="0"/>
              <a:t>([[</a:t>
            </a:r>
            <a:r>
              <a:rPr lang="en" sz="2800" dirty="0">
                <a:solidFill>
                  <a:srgbClr val="6897BB"/>
                </a:solidFill>
              </a:rPr>
              <a:t>3</a:t>
            </a:r>
            <a:r>
              <a:rPr lang="en" sz="2800" dirty="0">
                <a:solidFill>
                  <a:srgbClr val="CC7832"/>
                </a:solidFill>
              </a:rPr>
              <a:t>, </a:t>
            </a:r>
            <a:r>
              <a:rPr lang="en" sz="2800" dirty="0">
                <a:solidFill>
                  <a:srgbClr val="6897BB"/>
                </a:solidFill>
              </a:rPr>
              <a:t>4</a:t>
            </a:r>
            <a:r>
              <a:rPr lang="en" sz="2800" dirty="0">
                <a:solidFill>
                  <a:srgbClr val="CC7832"/>
                </a:solidFill>
              </a:rPr>
              <a:t>, </a:t>
            </a:r>
            <a:r>
              <a:rPr lang="en" sz="2800" dirty="0">
                <a:solidFill>
                  <a:srgbClr val="6897BB"/>
                </a:solidFill>
              </a:rPr>
              <a:t>5</a:t>
            </a:r>
            <a:r>
              <a:rPr lang="en" sz="2800" dirty="0"/>
              <a:t>]</a:t>
            </a:r>
            <a:r>
              <a:rPr lang="en" sz="2800" dirty="0">
                <a:solidFill>
                  <a:srgbClr val="CC7832"/>
                </a:solidFill>
              </a:rPr>
              <a:t>, </a:t>
            </a:r>
            <a:r>
              <a:rPr lang="en" sz="2800" dirty="0"/>
              <a:t>[</a:t>
            </a:r>
            <a:r>
              <a:rPr lang="en" sz="2800" dirty="0">
                <a:solidFill>
                  <a:srgbClr val="6897BB"/>
                </a:solidFill>
              </a:rPr>
              <a:t>4</a:t>
            </a:r>
            <a:r>
              <a:rPr lang="en" sz="2800" dirty="0">
                <a:solidFill>
                  <a:srgbClr val="CC7832"/>
                </a:solidFill>
              </a:rPr>
              <a:t>, </a:t>
            </a:r>
            <a:r>
              <a:rPr lang="en" sz="2800" dirty="0">
                <a:solidFill>
                  <a:srgbClr val="6897BB"/>
                </a:solidFill>
              </a:rPr>
              <a:t>5</a:t>
            </a:r>
            <a:r>
              <a:rPr lang="en" sz="2800" dirty="0">
                <a:solidFill>
                  <a:srgbClr val="CC7832"/>
                </a:solidFill>
              </a:rPr>
              <a:t>, </a:t>
            </a:r>
            <a:r>
              <a:rPr lang="en" sz="2800" dirty="0">
                <a:solidFill>
                  <a:srgbClr val="6897BB"/>
                </a:solidFill>
              </a:rPr>
              <a:t>6</a:t>
            </a:r>
            <a:r>
              <a:rPr lang="en" sz="2800" dirty="0"/>
              <a:t>]])</a:t>
            </a:r>
            <a:r>
              <a:rPr lang="ru-RU" sz="2800" dirty="0"/>
              <a:t> </a:t>
            </a:r>
            <a:r>
              <a:rPr lang="en-US" sz="2800" dirty="0"/>
              <a:t>#</a:t>
            </a:r>
            <a:r>
              <a:rPr lang="ru-RU" sz="2800" dirty="0"/>
              <a:t>создание массива</a:t>
            </a:r>
            <a:br>
              <a:rPr lang="en" sz="2800" dirty="0"/>
            </a:br>
            <a:r>
              <a:rPr lang="en" sz="2800" dirty="0"/>
              <a:t>matrix2 = matrix2.T </a:t>
            </a:r>
            <a:r>
              <a:rPr lang="en" sz="2800" dirty="0">
                <a:solidFill>
                  <a:srgbClr val="808080"/>
                </a:solidFill>
              </a:rPr>
              <a:t>#</a:t>
            </a:r>
            <a:r>
              <a:rPr lang="ru-RU" sz="2800" dirty="0">
                <a:solidFill>
                  <a:srgbClr val="808080"/>
                </a:solidFill>
              </a:rPr>
              <a:t>транспонирование матрицы, т.е.  переворачивание</a:t>
            </a:r>
          </a:p>
          <a:p>
            <a:pPr>
              <a:lnSpc>
                <a:spcPct val="150000"/>
              </a:lnSpc>
            </a:pPr>
            <a:br>
              <a:rPr lang="en" sz="2800" dirty="0"/>
            </a:br>
            <a:r>
              <a:rPr lang="en" sz="2800" dirty="0">
                <a:solidFill>
                  <a:srgbClr val="8888C6"/>
                </a:solidFill>
              </a:rPr>
              <a:t>print</a:t>
            </a:r>
            <a:r>
              <a:rPr lang="en" sz="2800" dirty="0"/>
              <a:t>(</a:t>
            </a:r>
            <a:r>
              <a:rPr lang="en" sz="2800" dirty="0">
                <a:solidFill>
                  <a:srgbClr val="6A8759"/>
                </a:solidFill>
              </a:rPr>
              <a:t>f" </a:t>
            </a:r>
            <a:r>
              <a:rPr lang="ru-RU" sz="2800" dirty="0">
                <a:solidFill>
                  <a:srgbClr val="6A8759"/>
                </a:solidFill>
              </a:rPr>
              <a:t>количество элементов </a:t>
            </a:r>
            <a:r>
              <a:rPr lang="ru-RU" sz="2800" dirty="0">
                <a:solidFill>
                  <a:srgbClr val="CC7832"/>
                </a:solidFill>
              </a:rPr>
              <a:t>{</a:t>
            </a:r>
            <a:r>
              <a:rPr lang="en" sz="2800" dirty="0" err="1"/>
              <a:t>matrix.size</a:t>
            </a:r>
            <a:r>
              <a:rPr lang="en" sz="2800" dirty="0">
                <a:solidFill>
                  <a:srgbClr val="CC7832"/>
                </a:solidFill>
              </a:rPr>
              <a:t>}</a:t>
            </a:r>
            <a:r>
              <a:rPr lang="en" sz="2800" dirty="0">
                <a:solidFill>
                  <a:srgbClr val="6A8759"/>
                </a:solidFill>
              </a:rPr>
              <a:t>"</a:t>
            </a:r>
            <a:r>
              <a:rPr lang="en" sz="2800" dirty="0"/>
              <a:t>)</a:t>
            </a:r>
            <a:br>
              <a:rPr lang="en" sz="2800" dirty="0"/>
            </a:br>
            <a:r>
              <a:rPr lang="en" sz="2800" dirty="0">
                <a:solidFill>
                  <a:srgbClr val="8888C6"/>
                </a:solidFill>
              </a:rPr>
              <a:t>print</a:t>
            </a:r>
            <a:r>
              <a:rPr lang="en" sz="2800" dirty="0"/>
              <a:t>(</a:t>
            </a:r>
            <a:r>
              <a:rPr lang="en" sz="2800" dirty="0">
                <a:solidFill>
                  <a:srgbClr val="6A8759"/>
                </a:solidFill>
              </a:rPr>
              <a:t>f" </a:t>
            </a:r>
            <a:r>
              <a:rPr lang="ru-RU" sz="2800" dirty="0">
                <a:solidFill>
                  <a:srgbClr val="6A8759"/>
                </a:solidFill>
              </a:rPr>
              <a:t>форма первой матрицы </a:t>
            </a:r>
            <a:r>
              <a:rPr lang="ru-RU" sz="2800" dirty="0">
                <a:solidFill>
                  <a:srgbClr val="CC7832"/>
                </a:solidFill>
              </a:rPr>
              <a:t>{</a:t>
            </a:r>
            <a:r>
              <a:rPr lang="en" sz="2800" dirty="0" err="1"/>
              <a:t>matrix.shape</a:t>
            </a:r>
            <a:r>
              <a:rPr lang="en" sz="2800" dirty="0">
                <a:solidFill>
                  <a:srgbClr val="CC7832"/>
                </a:solidFill>
              </a:rPr>
              <a:t>}</a:t>
            </a:r>
            <a:r>
              <a:rPr lang="en" sz="2800" dirty="0">
                <a:solidFill>
                  <a:srgbClr val="6A8759"/>
                </a:solidFill>
              </a:rPr>
              <a:t>"</a:t>
            </a:r>
            <a:r>
              <a:rPr lang="en" sz="2800" dirty="0"/>
              <a:t>)  </a:t>
            </a:r>
            <a:r>
              <a:rPr lang="en" sz="2800" dirty="0">
                <a:solidFill>
                  <a:srgbClr val="808080"/>
                </a:solidFill>
              </a:rPr>
              <a:t># </a:t>
            </a:r>
            <a:r>
              <a:rPr lang="ru-RU" sz="2800" dirty="0">
                <a:solidFill>
                  <a:srgbClr val="808080"/>
                </a:solidFill>
              </a:rPr>
              <a:t>традиционно сначала говорится количество строк потом столбцов</a:t>
            </a:r>
            <a:br>
              <a:rPr lang="ru-RU" sz="2800" dirty="0">
                <a:solidFill>
                  <a:srgbClr val="808080"/>
                </a:solidFill>
              </a:rPr>
            </a:br>
            <a:r>
              <a:rPr lang="en" sz="2800" dirty="0">
                <a:solidFill>
                  <a:srgbClr val="8888C6"/>
                </a:solidFill>
              </a:rPr>
              <a:t>print</a:t>
            </a:r>
            <a:r>
              <a:rPr lang="en" sz="2800" dirty="0"/>
              <a:t>(</a:t>
            </a:r>
            <a:r>
              <a:rPr lang="en" sz="2800" dirty="0">
                <a:solidFill>
                  <a:srgbClr val="6A8759"/>
                </a:solidFill>
              </a:rPr>
              <a:t>f" </a:t>
            </a:r>
            <a:r>
              <a:rPr lang="ru-RU" sz="2800" dirty="0">
                <a:solidFill>
                  <a:srgbClr val="6A8759"/>
                </a:solidFill>
              </a:rPr>
              <a:t>пространств у первой матрицы </a:t>
            </a:r>
            <a:r>
              <a:rPr lang="ru-RU" sz="2800" dirty="0">
                <a:solidFill>
                  <a:srgbClr val="CC7832"/>
                </a:solidFill>
              </a:rPr>
              <a:t>{</a:t>
            </a:r>
            <a:r>
              <a:rPr lang="en" sz="2800" dirty="0" err="1"/>
              <a:t>matrix.ndim</a:t>
            </a:r>
            <a:r>
              <a:rPr lang="en" sz="2800" dirty="0">
                <a:solidFill>
                  <a:srgbClr val="CC7832"/>
                </a:solidFill>
              </a:rPr>
              <a:t>}</a:t>
            </a:r>
            <a:r>
              <a:rPr lang="en" sz="2800" dirty="0">
                <a:solidFill>
                  <a:srgbClr val="6A8759"/>
                </a:solidFill>
              </a:rPr>
              <a:t>"</a:t>
            </a:r>
            <a:r>
              <a:rPr lang="en" sz="2800" dirty="0"/>
              <a:t>)  </a:t>
            </a:r>
            <a:r>
              <a:rPr lang="en" sz="2800" dirty="0">
                <a:solidFill>
                  <a:srgbClr val="808080"/>
                </a:solidFill>
              </a:rPr>
              <a:t># </a:t>
            </a:r>
            <a:r>
              <a:rPr lang="ru-RU" sz="2800" dirty="0">
                <a:solidFill>
                  <a:srgbClr val="808080"/>
                </a:solidFill>
              </a:rPr>
              <a:t>традиционно сначала говорится количество строк потом столбцов</a:t>
            </a:r>
            <a:br>
              <a:rPr lang="en" sz="2800" dirty="0"/>
            </a:br>
            <a:r>
              <a:rPr lang="en" sz="2800" dirty="0">
                <a:solidFill>
                  <a:srgbClr val="808080"/>
                </a:solidFill>
              </a:rPr>
              <a:t># matrix3 = matrix * matrix2 #</a:t>
            </a:r>
            <a:r>
              <a:rPr lang="ru-RU" sz="2800" dirty="0">
                <a:solidFill>
                  <a:srgbClr val="808080"/>
                </a:solidFill>
              </a:rPr>
              <a:t>просто </a:t>
            </a:r>
            <a:r>
              <a:rPr lang="ru-RU" sz="2800" dirty="0" err="1">
                <a:solidFill>
                  <a:srgbClr val="808080"/>
                </a:solidFill>
              </a:rPr>
              <a:t>нескалярное</a:t>
            </a:r>
            <a:r>
              <a:rPr lang="ru-RU" sz="2800" dirty="0">
                <a:solidFill>
                  <a:srgbClr val="808080"/>
                </a:solidFill>
              </a:rPr>
              <a:t> перемножение</a:t>
            </a:r>
            <a:br>
              <a:rPr lang="ru-RU" sz="2800" dirty="0">
                <a:solidFill>
                  <a:srgbClr val="808080"/>
                </a:solidFill>
              </a:rPr>
            </a:br>
            <a:r>
              <a:rPr lang="en" sz="2800" dirty="0">
                <a:solidFill>
                  <a:srgbClr val="8888C6"/>
                </a:solidFill>
              </a:rPr>
              <a:t>print</a:t>
            </a:r>
            <a:r>
              <a:rPr lang="en" sz="2800" dirty="0"/>
              <a:t>(</a:t>
            </a:r>
            <a:r>
              <a:rPr lang="en" sz="2800" dirty="0" err="1"/>
              <a:t>np.dot</a:t>
            </a:r>
            <a:r>
              <a:rPr lang="en" sz="2800" dirty="0"/>
              <a:t>(matrix</a:t>
            </a:r>
            <a:r>
              <a:rPr lang="en" sz="2800" dirty="0">
                <a:solidFill>
                  <a:srgbClr val="CC7832"/>
                </a:solidFill>
              </a:rPr>
              <a:t>, </a:t>
            </a:r>
            <a:r>
              <a:rPr lang="en" sz="2800" dirty="0"/>
              <a:t>matrix2))</a:t>
            </a:r>
            <a:r>
              <a:rPr lang="en-US" sz="2800" dirty="0"/>
              <a:t> #</a:t>
            </a:r>
            <a:r>
              <a:rPr lang="ru-RU" sz="2800" dirty="0"/>
              <a:t>скалярное умножение</a:t>
            </a:r>
            <a:br>
              <a:rPr lang="en" sz="2800" dirty="0"/>
            </a:b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6117587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7EA99F5-ABBE-F341-9638-28EA139B6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sz="7200" b="0" dirty="0">
                <a:latin typeface="GT Eesti Pro Display Light" pitchFamily="2" charset="0"/>
              </a:rPr>
              <a:t>Полезная литература по </a:t>
            </a:r>
            <a:r>
              <a:rPr lang="ru-RU" sz="7200" b="0" dirty="0" err="1">
                <a:latin typeface="GT Eesti Pro Display Light" pitchFamily="2" charset="0"/>
              </a:rPr>
              <a:t>нейросетям</a:t>
            </a:r>
            <a:endParaRPr lang="ru-RU" sz="7200" b="0" dirty="0">
              <a:latin typeface="GT Eesti Pro Display Light" pitchFamily="2" charset="0"/>
            </a:endParaRP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ED647D58-D51E-EC42-A7C9-D985BA24BC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Python 18+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EAFF778-F34A-1F44-8AA3-D82C05AAD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D26DF-754D-9F43-9AED-8751096E4570}" type="slidenum">
              <a:rPr lang="ru-RU" smtClean="0"/>
              <a:t>36</a:t>
            </a:fld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696D9A5-2660-8447-BFB2-A93309FBAA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5211" y="2565207"/>
            <a:ext cx="4442370" cy="627008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2284CAD-727F-974B-BE31-9C4CA650D6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6516" y="2540513"/>
            <a:ext cx="4365710" cy="6156112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0A2B068-80C3-774A-B4B6-39F4225780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84580" y="2568672"/>
            <a:ext cx="4365710" cy="6185185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9BA13487-39FF-AE4B-8CA9-0321B7A678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38289" y="2659667"/>
            <a:ext cx="4308519" cy="6081167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3BE06D82-CA9D-7D48-B04F-F333EEC3E1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52910" y="9060999"/>
            <a:ext cx="2540000" cy="3822700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5771AB92-A40F-FD4F-A6E3-837F23146CE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784580" y="9060999"/>
            <a:ext cx="2672029" cy="3872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03562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3F8487F4-5330-EC42-84D1-69C9FA5094D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ru-RU" dirty="0" err="1"/>
              <a:t>Якупов</a:t>
            </a:r>
            <a:r>
              <a:rPr lang="ru-RU" dirty="0"/>
              <a:t> Павел</a:t>
            </a:r>
          </a:p>
          <a:p>
            <a:endParaRPr lang="ru-RU" dirty="0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29D7159F-A573-5C42-9655-EFCF826161C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Спасибо за внимание!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26630605-F41E-0F4A-9B37-88C31990694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isakura313@gmail.com</a:t>
            </a:r>
          </a:p>
          <a:p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B4B838E-12AB-9F4A-9F99-E0943A912C60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 rotWithShape="1">
          <a:blip r:embed="rId2">
            <a:lum bright="100000"/>
          </a:blip>
          <a:srcRect t="11765" b="11765"/>
          <a:stretch/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4858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7EA99F5-ABBE-F341-9638-28EA139B6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b="0" dirty="0">
                <a:latin typeface="GT Eesti Pro Display Light" pitchFamily="2" charset="0"/>
              </a:rPr>
              <a:t>Где используются нейронные сети?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ED647D58-D51E-EC42-A7C9-D985BA24BC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Python 18+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EAFF778-F34A-1F44-8AA3-D82C05AAD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D26DF-754D-9F43-9AED-8751096E4570}" type="slidenum">
              <a:rPr lang="ru-RU" smtClean="0"/>
              <a:t>4</a:t>
            </a:fld>
            <a:endParaRPr lang="ru-RU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0D5BCF8-AB28-5741-8688-D6E704B2B7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539" y="4293363"/>
            <a:ext cx="7763112" cy="4657867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C6FBD3C3-8076-2E4D-B04B-25F3986367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1831" y="3911544"/>
            <a:ext cx="10655020" cy="622696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A69413B-CA84-8547-9D0D-FA62989AAB3C}"/>
              </a:ext>
            </a:extLst>
          </p:cNvPr>
          <p:cNvSpPr txBox="1"/>
          <p:nvPr/>
        </p:nvSpPr>
        <p:spPr>
          <a:xfrm>
            <a:off x="3240157" y="2646645"/>
            <a:ext cx="17771165" cy="1056134"/>
          </a:xfrm>
          <a:prstGeom prst="rect">
            <a:avLst/>
          </a:prstGeom>
          <a:noFill/>
        </p:spPr>
        <p:txBody>
          <a:bodyPr wrap="square" lIns="0" tIns="162000" rIns="0" bIns="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ru-RU" sz="5800" dirty="0"/>
              <a:t>голосовые помощники</a:t>
            </a: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52B50C27-AE0D-9C43-9311-FE01A777E5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78830" y="4293363"/>
            <a:ext cx="5404977" cy="5404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2817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7EA99F5-ABBE-F341-9638-28EA139B6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sz="8000" b="0" dirty="0">
                <a:latin typeface="GT Eesti Pro Display Light" pitchFamily="2" charset="0"/>
              </a:rPr>
              <a:t>Системы рекомендаций в </a:t>
            </a:r>
            <a:r>
              <a:rPr lang="en-US" sz="8000" b="0" dirty="0">
                <a:latin typeface="GT Eesti Pro Display Light" pitchFamily="2" charset="0"/>
              </a:rPr>
              <a:t>E-commerce </a:t>
            </a:r>
            <a:r>
              <a:rPr lang="ru-RU" sz="8000" b="0" dirty="0">
                <a:latin typeface="GT Eesti Pro Display Light" pitchFamily="2" charset="0"/>
              </a:rPr>
              <a:t>и </a:t>
            </a:r>
            <a:r>
              <a:rPr lang="en-US" sz="8000" b="0" dirty="0">
                <a:latin typeface="GT Eesti Pro Display Light" pitchFamily="2" charset="0"/>
              </a:rPr>
              <a:t>media</a:t>
            </a:r>
            <a:endParaRPr lang="ru-RU" sz="8000" b="0" dirty="0">
              <a:latin typeface="GT Eesti Pro Display Light" pitchFamily="2" charset="0"/>
            </a:endParaRP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ED647D58-D51E-EC42-A7C9-D985BA24BC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Python 18+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EAFF778-F34A-1F44-8AA3-D82C05AAD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D26DF-754D-9F43-9AED-8751096E4570}" type="slidenum">
              <a:rPr lang="ru-RU" smtClean="0"/>
              <a:t>5</a:t>
            </a:fld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2D6AEBC-5B52-D146-96B8-5268CC94E6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806" y="3341919"/>
            <a:ext cx="7664359" cy="7664359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BBED2F3-F446-8B44-A192-CD1EEECBDD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8232" y="3341918"/>
            <a:ext cx="7664359" cy="7664359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B9DA97BF-7A57-1C4D-BA3B-D4502E37CA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93836" y="4481793"/>
            <a:ext cx="5677951" cy="5677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5994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7EA99F5-ABBE-F341-9638-28EA139B6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sz="8000" b="0" dirty="0">
                <a:latin typeface="GT Eesti Pro Display Light" pitchFamily="2" charset="0"/>
              </a:rPr>
              <a:t>Различные варианты применения в медиа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ED647D58-D51E-EC42-A7C9-D985BA24BC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Python 18+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EAFF778-F34A-1F44-8AA3-D82C05AAD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D26DF-754D-9F43-9AED-8751096E4570}" type="slidenum">
              <a:rPr lang="ru-RU" smtClean="0"/>
              <a:t>6</a:t>
            </a:fld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49CC6C3-FAEB-8145-B65D-15968B00CA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839" y="4435013"/>
            <a:ext cx="9937001" cy="6618043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FEA441A8-1096-8844-AED7-B5FBF2B8E8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21433" y="4476223"/>
            <a:ext cx="10093242" cy="653562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C64B1BB-8B85-CE4D-85CD-AB1AB9B074E3}"/>
              </a:ext>
            </a:extLst>
          </p:cNvPr>
          <p:cNvSpPr txBox="1"/>
          <p:nvPr/>
        </p:nvSpPr>
        <p:spPr>
          <a:xfrm>
            <a:off x="3155008" y="2195520"/>
            <a:ext cx="19859667" cy="902246"/>
          </a:xfrm>
          <a:prstGeom prst="rect">
            <a:avLst/>
          </a:prstGeom>
          <a:noFill/>
        </p:spPr>
        <p:txBody>
          <a:bodyPr wrap="none" lIns="0" tIns="162000" rIns="0" bIns="0" rtlCol="0" anchor="t">
            <a:spAutoFit/>
          </a:bodyPr>
          <a:lstStyle/>
          <a:p>
            <a:pPr algn="l">
              <a:lnSpc>
                <a:spcPct val="100000"/>
              </a:lnSpc>
            </a:pPr>
            <a:r>
              <a:rPr lang="ru-RU" sz="4800" dirty="0"/>
              <a:t>музыка, придуманная </a:t>
            </a:r>
            <a:r>
              <a:rPr lang="ru-RU" sz="4800" dirty="0" err="1"/>
              <a:t>нейросетями</a:t>
            </a:r>
            <a:r>
              <a:rPr lang="ru-RU" sz="4800" dirty="0"/>
              <a:t>, различные варианты </a:t>
            </a:r>
            <a:r>
              <a:rPr lang="ru-RU" sz="4800" dirty="0" err="1"/>
              <a:t>дипфейков</a:t>
            </a:r>
            <a:endParaRPr lang="ru-RU" sz="4800" dirty="0"/>
          </a:p>
        </p:txBody>
      </p:sp>
    </p:spTree>
    <p:extLst>
      <p:ext uri="{BB962C8B-B14F-4D97-AF65-F5344CB8AC3E}">
        <p14:creationId xmlns:p14="http://schemas.microsoft.com/office/powerpoint/2010/main" val="29953800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7EA99F5-ABBE-F341-9638-28EA139B6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sz="8000" b="0" dirty="0">
                <a:latin typeface="GT Eesti Pro Display Light" pitchFamily="2" charset="0"/>
              </a:rPr>
              <a:t>Распознавание изображений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ED647D58-D51E-EC42-A7C9-D985BA24BC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Python 18+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EAFF778-F34A-1F44-8AA3-D82C05AAD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D26DF-754D-9F43-9AED-8751096E4570}" type="slidenum">
              <a:rPr lang="ru-RU" smtClean="0"/>
              <a:t>7</a:t>
            </a:fld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3089187-8037-B24C-A3FE-E3D7184848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4475" y="2346533"/>
            <a:ext cx="8788325" cy="458297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A9E0DC5-AF14-6F46-B9BD-87784D6768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10999" y="2346533"/>
            <a:ext cx="8414921" cy="4511467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313A4DF-4B4D-5D4D-9661-3C09179ADA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3455" y="7289376"/>
            <a:ext cx="9015502" cy="5078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8390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7EA99F5-ABBE-F341-9638-28EA139B6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sz="8000" b="0" dirty="0">
                <a:latin typeface="GT Eesti Pro Display Light" pitchFamily="2" charset="0"/>
              </a:rPr>
              <a:t>В чем отличие человека от компьютера?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ED647D58-D51E-EC42-A7C9-D985BA24BC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Python 18+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EAFF778-F34A-1F44-8AA3-D82C05AAD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D26DF-754D-9F43-9AED-8751096E4570}" type="slidenum">
              <a:rPr lang="ru-RU" smtClean="0"/>
              <a:t>8</a:t>
            </a:fld>
            <a:endParaRPr lang="ru-RU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42E1DB4-17E6-9D4A-85F2-B69A8FA61B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0141" y="4081161"/>
            <a:ext cx="19940667" cy="3224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832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7EA99F5-ABBE-F341-9638-28EA139B6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sz="8000" b="0" dirty="0">
                <a:latin typeface="GT Eesti Pro Display Light" pitchFamily="2" charset="0"/>
              </a:rPr>
              <a:t>В чем отличие человека от компьютера?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ED647D58-D51E-EC42-A7C9-D985BA24BC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Python 18+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EAFF778-F34A-1F44-8AA3-D82C05AAD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D26DF-754D-9F43-9AED-8751096E4570}" type="slidenum">
              <a:rPr lang="ru-RU" smtClean="0"/>
              <a:t>9</a:t>
            </a:fld>
            <a:endParaRPr lang="ru-RU" dirty="0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D8225CE0-D802-DB46-A03D-425A4A8624DB}"/>
              </a:ext>
            </a:extLst>
          </p:cNvPr>
          <p:cNvSpPr/>
          <p:nvPr/>
        </p:nvSpPr>
        <p:spPr>
          <a:xfrm>
            <a:off x="2616200" y="1915358"/>
            <a:ext cx="19532600" cy="92327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4000" dirty="0">
                <a:solidFill>
                  <a:srgbClr val="333333"/>
                </a:solidFill>
                <a:latin typeface="GT Eesti Pro Display Light" pitchFamily="2" charset="0"/>
              </a:rPr>
              <a:t>У любого компьютера вне зависимости от его сложности и быстроты нет одного важного качества — интеллекта, которым обладает каждый человек.</a:t>
            </a:r>
          </a:p>
          <a:p>
            <a:pPr algn="just">
              <a:lnSpc>
                <a:spcPct val="150000"/>
              </a:lnSpc>
            </a:pPr>
            <a:r>
              <a:rPr lang="ru-RU" sz="4000" dirty="0">
                <a:solidFill>
                  <a:srgbClr val="333333"/>
                </a:solidFill>
                <a:latin typeface="GT Eesti Pro Display Light" pitchFamily="2" charset="0"/>
              </a:rPr>
              <a:t>Но мы хотим научить компьютеры решать подобные задачи, потому что они быстрые и не устают. Искусственный интеллект как раз занимается решением подобного рода задач.</a:t>
            </a:r>
          </a:p>
          <a:p>
            <a:pPr algn="just">
              <a:lnSpc>
                <a:spcPct val="150000"/>
              </a:lnSpc>
            </a:pPr>
            <a:r>
              <a:rPr lang="ru-RU" sz="4000" dirty="0">
                <a:solidFill>
                  <a:srgbClr val="333333"/>
                </a:solidFill>
                <a:latin typeface="GT Eesti Pro Display Light" pitchFamily="2" charset="0"/>
              </a:rPr>
              <a:t>Конечно компьютеры и дальше будут состоять из микросхем. Задача искусственного интеллекта — найти новые алгоритмы работы компьютера, которые позволят решать интеллектуальные задачи. Эти алгоритмы не всегда идеальны, но они решают поставленные задачи и создают впечатление, что компьютер ведет себя как человек.</a:t>
            </a:r>
            <a:endParaRPr lang="ru-RU" sz="4000" dirty="0">
              <a:solidFill>
                <a:srgbClr val="333333"/>
              </a:solidFill>
              <a:effectLst/>
              <a:latin typeface="GT Eesti Pro Display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2857714"/>
      </p:ext>
    </p:extLst>
  </p:cSld>
  <p:clrMapOvr>
    <a:masterClrMapping/>
  </p:clrMapOvr>
</p:sld>
</file>

<file path=ppt/theme/theme1.xml><?xml version="1.0" encoding="utf-8"?>
<a:theme xmlns:a="http://schemas.openxmlformats.org/drawingml/2006/main" name="Ozon-1">
  <a:themeElements>
    <a:clrScheme name="Ozon_Show 1">
      <a:dk1>
        <a:srgbClr val="000000"/>
      </a:dk1>
      <a:lt1>
        <a:srgbClr val="FFFFFF"/>
      </a:lt1>
      <a:dk2>
        <a:srgbClr val="005BFF"/>
      </a:dk2>
      <a:lt2>
        <a:srgbClr val="00A2FF"/>
      </a:lt2>
      <a:accent1>
        <a:srgbClr val="06CA99"/>
      </a:accent1>
      <a:accent2>
        <a:srgbClr val="FFDC00"/>
      </a:accent2>
      <a:accent3>
        <a:srgbClr val="F91155"/>
      </a:accent3>
      <a:accent4>
        <a:srgbClr val="FFA83B"/>
      </a:accent4>
      <a:accent5>
        <a:srgbClr val="0000B7"/>
      </a:accent5>
      <a:accent6>
        <a:srgbClr val="974DFF"/>
      </a:accent6>
      <a:hlink>
        <a:srgbClr val="000000"/>
      </a:hlink>
      <a:folHlink>
        <a:srgbClr val="000000"/>
      </a:folHlink>
    </a:clrScheme>
    <a:fontScheme name="Oz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 w="38100">
          <a:solidFill>
            <a:schemeClr val="tx2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4600"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8100">
          <a:solidFill>
            <a:schemeClr val="tx2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162000" rIns="0" bIns="0" rtlCol="0" anchor="t">
        <a:spAutoFit/>
      </a:bodyPr>
      <a:lstStyle>
        <a:defPPr algn="l">
          <a:lnSpc>
            <a:spcPct val="100000"/>
          </a:lnSpc>
          <a:defRPr sz="58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zon-1" id="{9BA4FC8C-4356-7247-9C9F-2C46D5AF29F9}" vid="{C55456AA-5821-C945-B3EE-E5EB9215A9A7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Ozon-1</Template>
  <TotalTime>20957</TotalTime>
  <Words>1608</Words>
  <Application>Microsoft Macintosh PowerPoint</Application>
  <PresentationFormat>Произвольный</PresentationFormat>
  <Paragraphs>163</Paragraphs>
  <Slides>37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37</vt:i4>
      </vt:variant>
    </vt:vector>
  </HeadingPairs>
  <TitlesOfParts>
    <vt:vector size="45" baseType="lpstr">
      <vt:lpstr>.Lucida Grande UI Regular</vt:lpstr>
      <vt:lpstr>Системный шрифт</vt:lpstr>
      <vt:lpstr>Arial</vt:lpstr>
      <vt:lpstr>Calibri</vt:lpstr>
      <vt:lpstr>GT Eesti Pro Display Light</vt:lpstr>
      <vt:lpstr>JetBrains Mono</vt:lpstr>
      <vt:lpstr>Open Sans</vt:lpstr>
      <vt:lpstr>Ozon-1</vt:lpstr>
      <vt:lpstr>Презентация PowerPoint</vt:lpstr>
      <vt:lpstr>Python 18+</vt:lpstr>
      <vt:lpstr>Создание нейронное сети</vt:lpstr>
      <vt:lpstr>Где используются нейронные сети?</vt:lpstr>
      <vt:lpstr>Системы рекомендаций в E-commerce и media</vt:lpstr>
      <vt:lpstr>Различные варианты применения в медиа</vt:lpstr>
      <vt:lpstr>Распознавание изображений</vt:lpstr>
      <vt:lpstr>В чем отличие человека от компьютера?</vt:lpstr>
      <vt:lpstr>В чем отличие человека от компьютера?</vt:lpstr>
      <vt:lpstr>Осваиванием основные принципы нейросетей</vt:lpstr>
      <vt:lpstr>Основные понятия работы нейронных сетей</vt:lpstr>
      <vt:lpstr>Основные понятия работы нейронных сетей</vt:lpstr>
      <vt:lpstr>Детская нейросеть</vt:lpstr>
      <vt:lpstr>Создания свой детской нейросети. </vt:lpstr>
      <vt:lpstr>Одного классификатора мало: проблема одиночного перцептрона</vt:lpstr>
      <vt:lpstr>Одного классификатора мало: недостатки одиночного перцептрона</vt:lpstr>
      <vt:lpstr>Работа логической функции</vt:lpstr>
      <vt:lpstr>Работа логической функции</vt:lpstr>
      <vt:lpstr>Нейросети у живых существ</vt:lpstr>
      <vt:lpstr>Нейросети у живых существ</vt:lpstr>
      <vt:lpstr>Нейросети у живых существ</vt:lpstr>
      <vt:lpstr>Нейросети у живых существ</vt:lpstr>
      <vt:lpstr>Функция активации</vt:lpstr>
      <vt:lpstr>Функция активации</vt:lpstr>
      <vt:lpstr>Более естественная функция активации</vt:lpstr>
      <vt:lpstr>Логистическая функция активации</vt:lpstr>
      <vt:lpstr>Так как работает один нейрон  в сетке?</vt:lpstr>
      <vt:lpstr>Система обучения</vt:lpstr>
      <vt:lpstr>Система обучения</vt:lpstr>
      <vt:lpstr>Схема нейросети</vt:lpstr>
      <vt:lpstr>В бой вступают матрицы</vt:lpstr>
      <vt:lpstr>Складывание матриц</vt:lpstr>
      <vt:lpstr>Умножение матриц</vt:lpstr>
      <vt:lpstr>Библиотека numpy</vt:lpstr>
      <vt:lpstr>Библиотека numpy</vt:lpstr>
      <vt:lpstr>Полезная литература по нейросетям</vt:lpstr>
      <vt:lpstr>Спасибо за внимание!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Microsoft Office User</dc:creator>
  <cp:lastModifiedBy>Microsoft Office User</cp:lastModifiedBy>
  <cp:revision>543</cp:revision>
  <dcterms:created xsi:type="dcterms:W3CDTF">2020-01-20T10:09:26Z</dcterms:created>
  <dcterms:modified xsi:type="dcterms:W3CDTF">2020-06-28T11:09:35Z</dcterms:modified>
</cp:coreProperties>
</file>